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5175" cy="6859588"/>
  <p:notesSz cx="6859588" cy="121951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38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70"/>
        <p:guide pos="38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914638" y="2130919"/>
            <a:ext cx="10365899" cy="147036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195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9025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22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415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245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44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634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83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09.02.2026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0D421BAD-DBA3-4284-A5C5-E96F9CF044F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09.02.2026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1BD8AC9F-810B-4195-A974-AACFC3E7CCE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8841502" y="274702"/>
            <a:ext cx="2743914" cy="5852880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09759" y="274702"/>
            <a:ext cx="8028490" cy="5852880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09.02.2026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344E669-6D84-4F91-902B-F8AD2A22CD0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09.02.2026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D2B6B95D-6D8F-4FC6-B9EB-EA47DBCAD88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48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3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195" lvl="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9025" lvl="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220" lvl="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415" lvl="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2245" lvl="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440" lvl="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634" lvl="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830" lvl="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09.02.2026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FAF34E3C-5C24-4B2A-835E-4930C6D189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09.02.2026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A5249E56-2916-4717-BABB-96DDFD2AD07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09759" y="1600571"/>
            <a:ext cx="5386202" cy="4527011"/>
          </a:xfrm>
          <a:prstGeom prst="rect">
            <a:avLst/>
          </a:prstGeom>
        </p:spPr>
        <p:txBody>
          <a:bodyPr/>
          <a:lstStyle>
            <a:defPPr/>
            <a:lvl1pPr lvl="0">
              <a:defRPr sz="3300"/>
            </a:lvl1pPr>
            <a:lvl2pPr lvl="1">
              <a:defRPr sz="2900"/>
            </a:lvl2pPr>
            <a:lvl3pPr lvl="2">
              <a:defRPr sz="2400"/>
            </a:lvl3pPr>
            <a:lvl4pPr lvl="3">
              <a:defRPr sz="2100"/>
            </a:lvl4pPr>
            <a:lvl5pPr lvl="4">
              <a:defRPr sz="2100"/>
            </a:lvl5pPr>
            <a:lvl6pPr lvl="5">
              <a:defRPr sz="2100"/>
            </a:lvl6pPr>
            <a:lvl7pPr lvl="6">
              <a:defRPr sz="2100"/>
            </a:lvl7pPr>
            <a:lvl8pPr lvl="7">
              <a:defRPr sz="2100"/>
            </a:lvl8pPr>
            <a:lvl9pPr lvl="8">
              <a:defRPr sz="21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6199214" y="1600571"/>
            <a:ext cx="5386201" cy="4527011"/>
          </a:xfrm>
          <a:prstGeom prst="rect">
            <a:avLst/>
          </a:prstGeom>
        </p:spPr>
        <p:txBody>
          <a:bodyPr/>
          <a:lstStyle>
            <a:defPPr/>
            <a:lvl1pPr lvl="0">
              <a:defRPr sz="3300"/>
            </a:lvl1pPr>
            <a:lvl2pPr lvl="1">
              <a:defRPr sz="2900"/>
            </a:lvl2pPr>
            <a:lvl3pPr lvl="2">
              <a:defRPr sz="2400"/>
            </a:lvl3pPr>
            <a:lvl4pPr lvl="3">
              <a:defRPr sz="2100"/>
            </a:lvl4pPr>
            <a:lvl5pPr lvl="4">
              <a:defRPr sz="2100"/>
            </a:lvl5pPr>
            <a:lvl6pPr lvl="5">
              <a:defRPr sz="2100"/>
            </a:lvl6pPr>
            <a:lvl7pPr lvl="6">
              <a:defRPr sz="2100"/>
            </a:lvl7pPr>
            <a:lvl8pPr lvl="7">
              <a:defRPr sz="2100"/>
            </a:lvl8pPr>
            <a:lvl9pPr lvl="8">
              <a:defRPr sz="21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09.02.2026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F771370-255A-430A-9E90-E3A8E5AEBC9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09.02.2026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DF626CAD-3D38-47D0-8012-0ECB6645E4F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900" b="1"/>
            </a:lvl1pPr>
            <a:lvl2pPr marL="544195" lvl="1" indent="0">
              <a:buNone/>
              <a:defRPr sz="2400" b="1"/>
            </a:lvl2pPr>
            <a:lvl3pPr marL="1089025" lvl="2" indent="0">
              <a:buNone/>
              <a:defRPr sz="2100" b="1"/>
            </a:lvl3pPr>
            <a:lvl4pPr marL="1633220" lvl="3" indent="0">
              <a:buNone/>
              <a:defRPr sz="1900" b="1"/>
            </a:lvl4pPr>
            <a:lvl5pPr marL="2177415" lvl="4" indent="0">
              <a:buNone/>
              <a:defRPr sz="1900" b="1"/>
            </a:lvl5pPr>
            <a:lvl6pPr marL="2722245" lvl="5" indent="0">
              <a:buNone/>
              <a:defRPr sz="1900" b="1"/>
            </a:lvl6pPr>
            <a:lvl7pPr marL="3266440" lvl="6" indent="0">
              <a:buNone/>
              <a:defRPr sz="1900" b="1"/>
            </a:lvl7pPr>
            <a:lvl8pPr marL="3810634" lvl="7" indent="0">
              <a:buNone/>
              <a:defRPr sz="1900" b="1"/>
            </a:lvl8pPr>
            <a:lvl9pPr marL="4354830" lvl="8" indent="0">
              <a:buNone/>
              <a:defRPr sz="19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609759" y="2175379"/>
            <a:ext cx="5388320" cy="3952203"/>
          </a:xfrm>
          <a:prstGeom prst="rect">
            <a:avLst/>
          </a:prstGeom>
        </p:spPr>
        <p:txBody>
          <a:bodyPr/>
          <a:lstStyle>
            <a:defPPr/>
            <a:lvl1pPr lvl="0">
              <a:defRPr sz="2900"/>
            </a:lvl1pPr>
            <a:lvl2pPr lvl="1">
              <a:defRPr sz="2400"/>
            </a:lvl2pPr>
            <a:lvl3pPr lvl="2">
              <a:defRPr sz="2100"/>
            </a:lvl3pPr>
            <a:lvl4pPr lvl="3">
              <a:defRPr sz="1900"/>
            </a:lvl4pPr>
            <a:lvl5pPr lvl="4">
              <a:defRPr sz="1900"/>
            </a:lvl5pPr>
            <a:lvl6pPr lvl="5">
              <a:defRPr sz="1900"/>
            </a:lvl6pPr>
            <a:lvl7pPr lvl="6">
              <a:defRPr sz="1900"/>
            </a:lvl7pPr>
            <a:lvl8pPr lvl="7">
              <a:defRPr sz="1900"/>
            </a:lvl8pPr>
            <a:lvl9pPr lvl="8">
              <a:defRPr sz="19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body" idx="3"/>
          </p:nvPr>
        </p:nvSpPr>
        <p:spPr>
          <a:xfrm>
            <a:off x="6194980" y="1535469"/>
            <a:ext cx="5390437" cy="639910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900" b="1"/>
            </a:lvl1pPr>
            <a:lvl2pPr marL="544195" lvl="1" indent="0">
              <a:buNone/>
              <a:defRPr sz="2400" b="1"/>
            </a:lvl2pPr>
            <a:lvl3pPr marL="1089025" lvl="2" indent="0">
              <a:buNone/>
              <a:defRPr sz="2100" b="1"/>
            </a:lvl3pPr>
            <a:lvl4pPr marL="1633220" lvl="3" indent="0">
              <a:buNone/>
              <a:defRPr sz="1900" b="1"/>
            </a:lvl4pPr>
            <a:lvl5pPr marL="2177415" lvl="4" indent="0">
              <a:buNone/>
              <a:defRPr sz="1900" b="1"/>
            </a:lvl5pPr>
            <a:lvl6pPr marL="2722245" lvl="5" indent="0">
              <a:buNone/>
              <a:defRPr sz="1900" b="1"/>
            </a:lvl6pPr>
            <a:lvl7pPr marL="3266440" lvl="6" indent="0">
              <a:buNone/>
              <a:defRPr sz="1900" b="1"/>
            </a:lvl7pPr>
            <a:lvl8pPr marL="3810634" lvl="7" indent="0">
              <a:buNone/>
              <a:defRPr sz="1900" b="1"/>
            </a:lvl8pPr>
            <a:lvl9pPr marL="4354830" lvl="8" indent="0">
              <a:buNone/>
              <a:defRPr sz="19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body" idx="4"/>
          </p:nvPr>
        </p:nvSpPr>
        <p:spPr>
          <a:xfrm>
            <a:off x="6194980" y="2175379"/>
            <a:ext cx="5390437" cy="3952203"/>
          </a:xfrm>
          <a:prstGeom prst="rect">
            <a:avLst/>
          </a:prstGeom>
        </p:spPr>
        <p:txBody>
          <a:bodyPr/>
          <a:lstStyle>
            <a:defPPr/>
            <a:lvl1pPr lvl="0">
              <a:defRPr sz="2900"/>
            </a:lvl1pPr>
            <a:lvl2pPr lvl="1">
              <a:defRPr sz="2400"/>
            </a:lvl2pPr>
            <a:lvl3pPr lvl="2">
              <a:defRPr sz="2100"/>
            </a:lvl3pPr>
            <a:lvl4pPr lvl="3">
              <a:defRPr sz="1900"/>
            </a:lvl4pPr>
            <a:lvl5pPr lvl="4">
              <a:defRPr sz="1900"/>
            </a:lvl5pPr>
            <a:lvl6pPr lvl="5">
              <a:defRPr sz="1900"/>
            </a:lvl6pPr>
            <a:lvl7pPr lvl="6">
              <a:defRPr sz="1900"/>
            </a:lvl7pPr>
            <a:lvl8pPr lvl="7">
              <a:defRPr sz="1900"/>
            </a:lvl8pPr>
            <a:lvl9pPr lvl="8">
              <a:defRPr sz="19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09.02.2026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6253171-56F2-43B7-9BA9-E9C129D369A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400" b="1"/>
            </a:lvl1pPr>
          </a:lstStyle>
          <a:p>
            <a:r>
              <a:t>Образец заголовка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767974" y="273114"/>
            <a:ext cx="6817442" cy="5854468"/>
          </a:xfrm>
          <a:prstGeom prst="rect">
            <a:avLst/>
          </a:prstGeom>
        </p:spPr>
        <p:txBody>
          <a:bodyPr/>
          <a:lstStyle>
            <a:defPPr/>
            <a:lvl1pPr lvl="0">
              <a:defRPr sz="3800"/>
            </a:lvl1pPr>
            <a:lvl2pPr lvl="1">
              <a:defRPr sz="3300"/>
            </a:lvl2pPr>
            <a:lvl3pPr lvl="2">
              <a:defRPr sz="2900"/>
            </a:lvl3pPr>
            <a:lvl4pPr lvl="3">
              <a:defRPr sz="2400"/>
            </a:lvl4pPr>
            <a:lvl5pPr lvl="4">
              <a:defRPr sz="2400"/>
            </a:lvl5pPr>
            <a:lvl6pPr lvl="5">
              <a:defRPr sz="2400"/>
            </a:lvl6pPr>
            <a:lvl7pPr lvl="6">
              <a:defRPr sz="2400"/>
            </a:lvl7pPr>
            <a:lvl8pPr lvl="7">
              <a:defRPr sz="2400"/>
            </a:lvl8pPr>
            <a:lvl9pPr lvl="8">
              <a:defRPr sz="24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609759" y="1435433"/>
            <a:ext cx="4012129" cy="4692149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700"/>
            </a:lvl1pPr>
            <a:lvl2pPr marL="544195" lvl="1" indent="0">
              <a:buNone/>
              <a:defRPr sz="1400"/>
            </a:lvl2pPr>
            <a:lvl3pPr marL="1089025" lvl="2" indent="0">
              <a:buNone/>
              <a:defRPr sz="1200"/>
            </a:lvl3pPr>
            <a:lvl4pPr marL="1633220" lvl="3" indent="0">
              <a:buNone/>
              <a:defRPr sz="1100"/>
            </a:lvl4pPr>
            <a:lvl5pPr marL="2177415" lvl="4" indent="0">
              <a:buNone/>
              <a:defRPr sz="1100"/>
            </a:lvl5pPr>
            <a:lvl6pPr marL="2722245" lvl="5" indent="0">
              <a:buNone/>
              <a:defRPr sz="1100"/>
            </a:lvl6pPr>
            <a:lvl7pPr marL="3266440" lvl="6" indent="0">
              <a:buNone/>
              <a:defRPr sz="1100"/>
            </a:lvl7pPr>
            <a:lvl8pPr marL="3810634" lvl="7" indent="0">
              <a:buNone/>
              <a:defRPr sz="1100"/>
            </a:lvl8pPr>
            <a:lvl9pPr marL="4354830" lvl="8" indent="0">
              <a:buNone/>
              <a:defRPr sz="11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09.02.2026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FF90A918-B579-4ECB-A022-A799972EE7D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2390340" y="4801712"/>
            <a:ext cx="7317105" cy="566868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400" b="1"/>
            </a:lvl1pPr>
          </a:lstStyle>
          <a:p>
            <a:r>
              <a:t>Образец заголовка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2390340" y="612917"/>
            <a:ext cx="7317105" cy="4115753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buNone/>
              <a:defRPr sz="3800"/>
            </a:lvl1pPr>
            <a:lvl2pPr marL="544195" lvl="1" indent="0">
              <a:buNone/>
              <a:defRPr sz="3300"/>
            </a:lvl2pPr>
            <a:lvl3pPr marL="1089025" lvl="2" indent="0">
              <a:buNone/>
              <a:defRPr sz="2900"/>
            </a:lvl3pPr>
            <a:lvl4pPr marL="1633220" lvl="3" indent="0">
              <a:buNone/>
              <a:defRPr sz="2400"/>
            </a:lvl4pPr>
            <a:lvl5pPr marL="2177415" lvl="4" indent="0">
              <a:buNone/>
              <a:defRPr sz="2400"/>
            </a:lvl5pPr>
            <a:lvl6pPr marL="2722245" lvl="5" indent="0">
              <a:buNone/>
              <a:defRPr sz="2400"/>
            </a:lvl6pPr>
            <a:lvl7pPr marL="3266440" lvl="6" indent="0">
              <a:buNone/>
              <a:defRPr sz="2400"/>
            </a:lvl7pPr>
            <a:lvl8pPr marL="3810634" lvl="7" indent="0">
              <a:buNone/>
              <a:defRPr sz="2400"/>
            </a:lvl8pPr>
            <a:lvl9pPr marL="4354830" lvl="8" indent="0">
              <a:buNone/>
              <a:defRPr sz="2400"/>
            </a:lvl9pPr>
          </a:lstStyle>
          <a:p>
            <a:pPr lvl="0"/>
            <a:r>
              <a:t>Вставка рисунка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body" idx="2"/>
          </p:nvPr>
        </p:nvSpPr>
        <p:spPr>
          <a:xfrm>
            <a:off x="2390340" y="5368581"/>
            <a:ext cx="7317105" cy="80504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700"/>
            </a:lvl1pPr>
            <a:lvl2pPr marL="544195" lvl="1" indent="0">
              <a:buNone/>
              <a:defRPr sz="1400"/>
            </a:lvl2pPr>
            <a:lvl3pPr marL="1089025" lvl="2" indent="0">
              <a:buNone/>
              <a:defRPr sz="1200"/>
            </a:lvl3pPr>
            <a:lvl4pPr marL="1633220" lvl="3" indent="0">
              <a:buNone/>
              <a:defRPr sz="1100"/>
            </a:lvl4pPr>
            <a:lvl5pPr marL="2177415" lvl="4" indent="0">
              <a:buNone/>
              <a:defRPr sz="1100"/>
            </a:lvl5pPr>
            <a:lvl6pPr marL="2722245" lvl="5" indent="0">
              <a:buNone/>
              <a:defRPr sz="1100"/>
            </a:lvl6pPr>
            <a:lvl7pPr marL="3266440" lvl="6" indent="0">
              <a:buNone/>
              <a:defRPr sz="1100"/>
            </a:lvl7pPr>
            <a:lvl8pPr marL="3810634" lvl="7" indent="0">
              <a:buNone/>
              <a:defRPr sz="1100"/>
            </a:lvl8pPr>
            <a:lvl9pPr marL="4354830" lvl="8" indent="0">
              <a:buNone/>
              <a:defRPr sz="11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09.02.2026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CE47450-E853-42C8-9C00-A07207201D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</p:spPr>
        <p:txBody>
          <a:bodyPr vert="horz" wrap="square" lIns="108877" tIns="54438" rIns="108877" bIns="54438" anchor="ctr"/>
          <a:lstStyle/>
          <a:p>
            <a:pPr lvl="0"/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</p:spPr>
        <p:txBody>
          <a:bodyPr vert="horz" wrap="square" lIns="108877" tIns="54438" rIns="108877" bIns="54438" anchor="t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7" tIns="54438" rIns="108877" bIns="54438" anchor="ctr"/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r>
              <a:t>09.02.2026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4166684" y="6357822"/>
            <a:ext cx="3861805" cy="365210"/>
          </a:xfrm>
          <a:prstGeom prst="rect">
            <a:avLst/>
          </a:prstGeom>
        </p:spPr>
        <p:txBody>
          <a:bodyPr vert="horz" lIns="108877" tIns="54438" rIns="108877" bIns="54438" anchor="ctr"/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7" tIns="54438" rIns="108877" bIns="54438" anchor="ctr"/>
          <a:lstStyle>
            <a:defPPr/>
            <a:lvl1pPr lvl="0" algn="r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fld id="{D7DAF1D8-DE54-496B-BC37-20D8E79BB689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ctr">
        <a:defRPr sz="5200">
          <a:solidFill>
            <a:schemeClr val="tx1"/>
          </a:solidFill>
          <a:latin typeface="+mj-lt"/>
          <a:ea typeface="+mj-ea"/>
          <a:cs typeface="+mj-cs"/>
        </a:defRPr>
      </a:lvl1pPr>
      <a:lvl2pPr lvl="1" algn="ctr">
        <a:defRPr sz="5200">
          <a:solidFill>
            <a:schemeClr val="tx1"/>
          </a:solidFill>
          <a:latin typeface="Calibri"/>
          <a:ea typeface="Calibri"/>
          <a:cs typeface="Calibri"/>
        </a:defRPr>
      </a:lvl2pPr>
      <a:lvl3pPr lvl="2" algn="ctr">
        <a:defRPr sz="5200">
          <a:solidFill>
            <a:schemeClr val="tx1"/>
          </a:solidFill>
          <a:latin typeface="Calibri"/>
          <a:ea typeface="Calibri"/>
          <a:cs typeface="Calibri"/>
        </a:defRPr>
      </a:lvl3pPr>
      <a:lvl4pPr lvl="3" algn="ctr">
        <a:defRPr sz="5200">
          <a:solidFill>
            <a:schemeClr val="tx1"/>
          </a:solidFill>
          <a:latin typeface="Calibri"/>
          <a:ea typeface="Calibri"/>
          <a:cs typeface="Calibri"/>
        </a:defRPr>
      </a:lvl4pPr>
      <a:lvl5pPr lvl="4" algn="ctr">
        <a:defRPr sz="5200">
          <a:solidFill>
            <a:schemeClr val="tx1"/>
          </a:solidFill>
          <a:latin typeface="Calibri"/>
          <a:ea typeface="Calibri"/>
          <a:cs typeface="Calibri"/>
        </a:defRPr>
      </a:lvl5pPr>
      <a:lvl6pPr marL="544195" lvl="5" indent="0" algn="ctr">
        <a:defRPr sz="5200">
          <a:solidFill>
            <a:schemeClr val="tx1"/>
          </a:solidFill>
          <a:latin typeface="Calibri"/>
          <a:ea typeface="Calibri"/>
          <a:cs typeface="Calibri"/>
        </a:defRPr>
      </a:lvl6pPr>
      <a:lvl7pPr marL="1089025" lvl="6" indent="0" algn="ctr">
        <a:defRPr sz="5200">
          <a:solidFill>
            <a:schemeClr val="tx1"/>
          </a:solidFill>
          <a:latin typeface="Calibri"/>
          <a:ea typeface="Calibri"/>
          <a:cs typeface="Calibri"/>
        </a:defRPr>
      </a:lvl7pPr>
      <a:lvl8pPr marL="1633220" lvl="7" indent="0" algn="ctr">
        <a:defRPr sz="5200">
          <a:solidFill>
            <a:schemeClr val="tx1"/>
          </a:solidFill>
          <a:latin typeface="Calibri"/>
          <a:ea typeface="Calibri"/>
          <a:cs typeface="Calibri"/>
        </a:defRPr>
      </a:lvl8pPr>
      <a:lvl9pPr marL="2177415" lvl="8" indent="0" algn="ctr">
        <a:defRPr sz="5200">
          <a:solidFill>
            <a:schemeClr val="tx1"/>
          </a:solidFill>
          <a:latin typeface="Calibri"/>
          <a:ea typeface="Calibri"/>
          <a:cs typeface="Calibri"/>
        </a:defRPr>
      </a:lvl9pPr>
    </p:titleStyle>
    <p:bodyStyle>
      <a:defPPr/>
      <a:lvl1pPr marL="408305" lvl="0" indent="-408305" algn="l">
        <a:buFont typeface="Arial"/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84555" lvl="1" indent="-340360" algn="l">
        <a:buFont typeface="Arial"/>
        <a:buChar char="–"/>
        <a:defRPr sz="3300">
          <a:solidFill>
            <a:schemeClr val="tx1"/>
          </a:solidFill>
          <a:latin typeface="+mn-lt"/>
          <a:ea typeface="+mn-ea"/>
          <a:cs typeface="+mn-cs"/>
        </a:defRPr>
      </a:lvl2pPr>
      <a:lvl3pPr marL="1360805" lvl="2" indent="-272415" algn="l">
        <a:buFont typeface="Arial"/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3pPr>
      <a:lvl4pPr marL="1905635" lvl="3" indent="-272414" algn="l">
        <a:buFont typeface="Arial"/>
        <a:buChar char="–"/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49830" lvl="4" indent="-272414" algn="l">
        <a:buFont typeface="Arial"/>
        <a:buChar char="»"/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2994025" lvl="5" indent="-272414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538220" lvl="6" indent="-272415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083050" lvl="7" indent="-272415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627245" lvl="8" indent="-272415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2100">
          <a:latin typeface="+mn-lt"/>
          <a:ea typeface="+mn-ea"/>
          <a:cs typeface="+mn-cs"/>
        </a:defRPr>
      </a:lvl1pPr>
      <a:lvl2pPr marL="544195" lvl="1" indent="0" algn="l">
        <a:defRPr sz="2100">
          <a:latin typeface="+mn-lt"/>
          <a:ea typeface="+mn-ea"/>
          <a:cs typeface="+mn-cs"/>
        </a:defRPr>
      </a:lvl2pPr>
      <a:lvl3pPr marL="1089025" lvl="2" indent="0" algn="l">
        <a:defRPr sz="2100">
          <a:latin typeface="+mn-lt"/>
          <a:ea typeface="+mn-ea"/>
          <a:cs typeface="+mn-cs"/>
        </a:defRPr>
      </a:lvl3pPr>
      <a:lvl4pPr marL="1633220" lvl="3" indent="0" algn="l">
        <a:defRPr sz="2100">
          <a:latin typeface="+mn-lt"/>
          <a:ea typeface="+mn-ea"/>
          <a:cs typeface="+mn-cs"/>
        </a:defRPr>
      </a:lvl4pPr>
      <a:lvl5pPr marL="2177415" lvl="4" indent="0" algn="l">
        <a:defRPr sz="2100">
          <a:latin typeface="+mn-lt"/>
          <a:ea typeface="+mn-ea"/>
          <a:cs typeface="+mn-cs"/>
        </a:defRPr>
      </a:lvl5pPr>
      <a:lvl6pPr marL="2722245" lvl="5" indent="0" algn="l">
        <a:defRPr sz="2100">
          <a:latin typeface="+mn-lt"/>
          <a:ea typeface="+mn-ea"/>
          <a:cs typeface="+mn-cs"/>
        </a:defRPr>
      </a:lvl6pPr>
      <a:lvl7pPr marL="3266440" lvl="6" indent="0" algn="l">
        <a:defRPr sz="2100">
          <a:latin typeface="+mn-lt"/>
          <a:ea typeface="+mn-ea"/>
          <a:cs typeface="+mn-cs"/>
        </a:defRPr>
      </a:lvl7pPr>
      <a:lvl8pPr marL="3810634" lvl="7" indent="0" algn="l">
        <a:defRPr sz="2100">
          <a:latin typeface="+mn-lt"/>
          <a:ea typeface="+mn-ea"/>
          <a:cs typeface="+mn-cs"/>
        </a:defRPr>
      </a:lvl8pPr>
      <a:lvl9pPr marL="4354830" lvl="8" indent="0" algn="l">
        <a:defRPr sz="2100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8"/>
          <p:cNvPicPr/>
          <p:nvPr/>
        </p:nvPicPr>
        <p:blipFill>
          <a:blip r:embed="rId2"/>
          <a:stretch/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  <p:sp>
        <p:nvSpPr>
          <p:cNvPr id="79" name="Shape 79"/>
          <p:cNvSpPr/>
          <p:nvPr/>
        </p:nvSpPr>
        <p:spPr>
          <a:xfrm>
            <a:off x="862044" y="1678582"/>
            <a:ext cx="10239624" cy="384720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400" cap="all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ДЕТИ И ОПАСНОСТЬ ОНЛАЙН: ЭКСТРЕМИЗМ И ТЕРРОРИЗМ. 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БУДЬТЕ БДИТЕЛЬНЫ!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endParaRPr sz="2000">
              <a:solidFill>
                <a:schemeClr val="accent1">
                  <a:lumMod val="75000"/>
                </a:schemeClr>
              </a:solidFill>
              <a:latin typeface="Arial Black"/>
              <a:ea typeface="Arial Black"/>
              <a:cs typeface="Arial Black"/>
            </a:endParaRPr>
          </a:p>
          <a:p>
            <a:pPr algn="ctr"/>
            <a:endParaRPr sz="2000">
              <a:solidFill>
                <a:schemeClr val="accent1">
                  <a:lumMod val="75000"/>
                </a:schemeClr>
              </a:solidFill>
              <a:latin typeface="Arial Black"/>
              <a:ea typeface="Arial Black"/>
              <a:cs typeface="Arial Black"/>
            </a:endParaRPr>
          </a:p>
          <a:p>
            <a:pPr algn="ctr"/>
            <a:endParaRPr sz="2000">
              <a:solidFill>
                <a:schemeClr val="accent1">
                  <a:lumMod val="75000"/>
                </a:schemeClr>
              </a:solidFill>
              <a:latin typeface="Arial Black"/>
              <a:ea typeface="Arial Black"/>
              <a:cs typeface="Arial Black"/>
            </a:endParaRPr>
          </a:p>
          <a:p>
            <a:pPr algn="ctr"/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РОДИТЕЛЬСКОЕ СОБРАНИЕ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по вопросам профилактики тяжких, особо тяжких преступлений, совершенных несовершеннолетними, а также вовлечения несовершеннолетних в совершение общественно опасных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противоправных деяний с использованием компьютерных технологий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endParaRPr sz="2000">
              <a:solidFill>
                <a:schemeClr val="accent1">
                  <a:lumMod val="75000"/>
                </a:schemeClr>
              </a:solidFill>
              <a:latin typeface="Arial Black"/>
              <a:ea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>
          <a:xfrm>
            <a:off x="993849" y="220197"/>
            <a:ext cx="10239623" cy="46166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400" cap="all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ПОЛЕЗНЫЕ ССЫЛКИ И МАТЕРИАЛЫ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</p:txBody>
      </p:sp>
      <p:grpSp>
        <p:nvGrpSpPr>
          <p:cNvPr id="262" name="Shape 262"/>
          <p:cNvGrpSpPr/>
          <p:nvPr/>
        </p:nvGrpSpPr>
        <p:grpSpPr>
          <a:xfrm>
            <a:off x="772668" y="1360932"/>
            <a:ext cx="2386965" cy="1612927"/>
            <a:chOff x="0" y="0"/>
            <a:chExt cx="2386965" cy="1612927"/>
          </a:xfrm>
        </p:grpSpPr>
        <p:pic>
          <p:nvPicPr>
            <p:cNvPr id="264" name="Picture 264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2386584" cy="1612464"/>
            </a:xfrm>
            <a:prstGeom prst="rect">
              <a:avLst/>
            </a:prstGeom>
          </p:spPr>
        </p:pic>
        <p:pic>
          <p:nvPicPr>
            <p:cNvPr id="266" name="Picture 266"/>
            <p:cNvPicPr/>
            <p:nvPr/>
          </p:nvPicPr>
          <p:blipFill>
            <a:blip r:embed="rId3"/>
            <a:stretch/>
          </p:blipFill>
          <p:spPr>
            <a:xfrm>
              <a:off x="57912" y="92893"/>
              <a:ext cx="2266188" cy="1451633"/>
            </a:xfrm>
            <a:prstGeom prst="rect">
              <a:avLst/>
            </a:prstGeom>
          </p:spPr>
        </p:pic>
        <p:sp>
          <p:nvSpPr>
            <p:cNvPr id="267" name="Shape 267"/>
            <p:cNvSpPr/>
            <p:nvPr/>
          </p:nvSpPr>
          <p:spPr>
            <a:xfrm>
              <a:off x="31266" y="29115"/>
              <a:ext cx="2275205" cy="151067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275205"/>
                <a:gd name="ODFBottom" fmla="val 1660525"/>
                <a:gd name="ODFWidth" fmla="val 2275205"/>
                <a:gd name="ODFHeight" fmla="val 1660525"/>
              </a:gdLst>
              <a:ahLst/>
              <a:cxnLst/>
              <a:rect l="OXMLTextRectL" t="OXMLTextRectT" r="OXMLTextRectR" b="OXMLTextRectB"/>
              <a:pathLst>
                <a:path w="2275205" h="1660525">
                  <a:moveTo>
                    <a:pt x="2275078" y="0"/>
                  </a:moveTo>
                  <a:lnTo>
                    <a:pt x="0" y="0"/>
                  </a:lnTo>
                  <a:lnTo>
                    <a:pt x="0" y="1660398"/>
                  </a:lnTo>
                  <a:lnTo>
                    <a:pt x="2275078" y="1660398"/>
                  </a:lnTo>
                  <a:lnTo>
                    <a:pt x="22750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268" name="Shape 268"/>
          <p:cNvSpPr txBox="1"/>
          <p:nvPr/>
        </p:nvSpPr>
        <p:spPr>
          <a:xfrm>
            <a:off x="803935" y="1392936"/>
            <a:ext cx="2275205" cy="1510670"/>
          </a:xfrm>
          <a:prstGeom prst="rect">
            <a:avLst/>
          </a:prstGeom>
          <a:ln w="9525">
            <a:solidFill>
              <a:srgbClr val="096470"/>
            </a:solidFill>
            <a:prstDash val="solid"/>
          </a:ln>
        </p:spPr>
        <p:txBody>
          <a:bodyPr vert="horz" wrap="square" lIns="0" tIns="139700" rIns="0" bIns="0">
            <a:spAutoFit/>
          </a:bodyPr>
          <a:lstStyle/>
          <a:p>
            <a:pPr marL="143510" marR="184150" indent="0" algn="l">
              <a:lnSpc>
                <a:spcPct val="100000"/>
              </a:lnSpc>
              <a:spcBef>
                <a:spcPts val="1100"/>
              </a:spcBef>
            </a:pP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Навигатор</a:t>
            </a:r>
            <a:r>
              <a:rPr sz="12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для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современных</a:t>
            </a:r>
            <a:r>
              <a:rPr sz="12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родителей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4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—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федеральный</a:t>
            </a:r>
            <a:r>
              <a:rPr sz="1200" spc="-7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портал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marR="568325" indent="0" algn="l">
              <a:lnSpc>
                <a:spcPct val="100000"/>
              </a:lnSpc>
            </a:pP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информационно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-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просветительской 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поддержки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родителей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indent="0" algn="l">
              <a:lnSpc>
                <a:spcPct val="100000"/>
              </a:lnSpc>
              <a:spcBef>
                <a:spcPts val="600"/>
              </a:spcBef>
            </a:pPr>
            <a:r>
              <a:rPr sz="12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РАСТИМДЕТЕЙ.РФ</a:t>
            </a:r>
            <a:endParaRPr sz="12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9" name="Shape 269"/>
          <p:cNvSpPr txBox="1"/>
          <p:nvPr/>
        </p:nvSpPr>
        <p:spPr>
          <a:xfrm>
            <a:off x="1256233" y="5891843"/>
            <a:ext cx="9897109" cy="570229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  <a:prstDash val="solid"/>
          </a:ln>
        </p:spPr>
        <p:txBody>
          <a:bodyPr vert="horz" wrap="square" lIns="0" tIns="139700" rIns="0" bIns="0">
            <a:spAutoFit/>
          </a:bodyPr>
          <a:lstStyle/>
          <a:p>
            <a:pPr marL="156210" indent="0" algn="ctr">
              <a:spcBef>
                <a:spcPts val="110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фактах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вовлечения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детей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подростков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деятельность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террористических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экстремистских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организаций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следует</a:t>
            </a:r>
            <a:r>
              <a:rPr sz="1400" b="1" spc="-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проинформировать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антитеррористическую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комиссию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0" name="Shape 270"/>
          <p:cNvSpPr txBox="1"/>
          <p:nvPr/>
        </p:nvSpPr>
        <p:spPr>
          <a:xfrm>
            <a:off x="6192138" y="1453768"/>
            <a:ext cx="2415539" cy="1249701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  <a:prstDash val="solid"/>
          </a:ln>
        </p:spPr>
        <p:txBody>
          <a:bodyPr vert="horz" wrap="square" lIns="0" tIns="140335" rIns="0" bIns="0">
            <a:spAutoFit/>
          </a:bodyPr>
          <a:lstStyle/>
          <a:p>
            <a:pPr marL="144780" marR="158115" indent="0" algn="just">
              <a:lnSpc>
                <a:spcPct val="100000"/>
              </a:lnSpc>
              <a:spcBef>
                <a:spcPts val="1105"/>
              </a:spcBef>
            </a:pP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Сайт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ФГБУ</a:t>
            </a:r>
            <a:r>
              <a:rPr sz="12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«</a:t>
            </a:r>
            <a:r>
              <a:rPr sz="12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Центра</a:t>
            </a:r>
            <a:r>
              <a:rPr sz="12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защиты </a:t>
            </a:r>
            <a:r>
              <a:rPr sz="12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прав</a:t>
            </a:r>
            <a:r>
              <a:rPr sz="12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2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интересов</a:t>
            </a:r>
            <a:r>
              <a:rPr sz="12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детей»</a:t>
            </a:r>
            <a:r>
              <a:rPr sz="12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spc="4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—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полезные</a:t>
            </a:r>
            <a:r>
              <a:rPr sz="12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материалы,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4780" marR="171450" indent="0" algn="l">
              <a:lnSpc>
                <a:spcPct val="100000"/>
              </a:lnSpc>
            </a:pP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информация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о</a:t>
            </a:r>
            <a:r>
              <a:rPr sz="12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профилактике социально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-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негативных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4780" indent="0" algn="l">
              <a:lnSpc>
                <a:spcPct val="100000"/>
              </a:lnSpc>
            </a:pP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явлений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271" name="Shape 271"/>
          <p:cNvGrpSpPr/>
          <p:nvPr/>
        </p:nvGrpSpPr>
        <p:grpSpPr>
          <a:xfrm>
            <a:off x="3646932" y="1278636"/>
            <a:ext cx="2018029" cy="1900554"/>
            <a:chOff x="0" y="0"/>
            <a:chExt cx="2018029" cy="1900554"/>
          </a:xfrm>
        </p:grpSpPr>
        <p:pic>
          <p:nvPicPr>
            <p:cNvPr id="273" name="Picture 273"/>
            <p:cNvPicPr/>
            <p:nvPr/>
          </p:nvPicPr>
          <p:blipFill>
            <a:blip r:embed="rId4"/>
            <a:stretch/>
          </p:blipFill>
          <p:spPr>
            <a:xfrm>
              <a:off x="0" y="0"/>
              <a:ext cx="1973579" cy="1844039"/>
            </a:xfrm>
            <a:prstGeom prst="rect">
              <a:avLst/>
            </a:prstGeom>
          </p:spPr>
        </p:pic>
        <p:sp>
          <p:nvSpPr>
            <p:cNvPr id="274" name="Shape 274"/>
            <p:cNvSpPr/>
            <p:nvPr/>
          </p:nvSpPr>
          <p:spPr>
            <a:xfrm>
              <a:off x="89661" y="88899"/>
              <a:ext cx="1798320" cy="167195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98320"/>
                <a:gd name="ODFBottom" fmla="val 1671955"/>
                <a:gd name="ODFWidth" fmla="val 1798320"/>
                <a:gd name="ODFHeight" fmla="val 1671955"/>
              </a:gdLst>
              <a:ahLst/>
              <a:cxnLst/>
              <a:rect l="OXMLTextRectL" t="OXMLTextRectT" r="OXMLTextRectR" b="OXMLTextRectB"/>
              <a:pathLst>
                <a:path w="1798320" h="1671955">
                  <a:moveTo>
                    <a:pt x="1797939" y="0"/>
                  </a:moveTo>
                  <a:lnTo>
                    <a:pt x="0" y="0"/>
                  </a:lnTo>
                  <a:lnTo>
                    <a:pt x="0" y="1671574"/>
                  </a:lnTo>
                  <a:lnTo>
                    <a:pt x="1797939" y="167157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275" name="Shape 275"/>
            <p:cNvSpPr/>
            <p:nvPr/>
          </p:nvSpPr>
          <p:spPr>
            <a:xfrm>
              <a:off x="89661" y="88899"/>
              <a:ext cx="1798320" cy="167195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98320"/>
                <a:gd name="ODFBottom" fmla="val 1671955"/>
                <a:gd name="ODFWidth" fmla="val 1798320"/>
                <a:gd name="ODFHeight" fmla="val 1671955"/>
              </a:gdLst>
              <a:ahLst/>
              <a:cxnLst/>
              <a:rect l="OXMLTextRectL" t="OXMLTextRectT" r="OXMLTextRectR" b="OXMLTextRectB"/>
              <a:pathLst>
                <a:path w="1798320" h="1671955">
                  <a:moveTo>
                    <a:pt x="0" y="1671574"/>
                  </a:moveTo>
                  <a:lnTo>
                    <a:pt x="1797939" y="167157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7157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pic>
          <p:nvPicPr>
            <p:cNvPr id="277" name="Picture 277"/>
            <p:cNvPicPr/>
            <p:nvPr/>
          </p:nvPicPr>
          <p:blipFill>
            <a:blip r:embed="rId5"/>
            <a:stretch/>
          </p:blipFill>
          <p:spPr>
            <a:xfrm>
              <a:off x="138683" y="22860"/>
              <a:ext cx="1879091" cy="1877566"/>
            </a:xfrm>
            <a:prstGeom prst="rect">
              <a:avLst/>
            </a:prstGeom>
          </p:spPr>
        </p:pic>
        <p:pic>
          <p:nvPicPr>
            <p:cNvPr id="279" name="Picture 279"/>
            <p:cNvPicPr/>
            <p:nvPr/>
          </p:nvPicPr>
          <p:blipFill>
            <a:blip r:embed="rId6"/>
            <a:stretch/>
          </p:blipFill>
          <p:spPr>
            <a:xfrm>
              <a:off x="334517" y="217424"/>
              <a:ext cx="1308353" cy="1308353"/>
            </a:xfrm>
            <a:prstGeom prst="rect">
              <a:avLst/>
            </a:prstGeom>
          </p:spPr>
        </p:pic>
      </p:grpSp>
      <p:grpSp>
        <p:nvGrpSpPr>
          <p:cNvPr id="280" name="Shape 280"/>
          <p:cNvGrpSpPr/>
          <p:nvPr/>
        </p:nvGrpSpPr>
        <p:grpSpPr>
          <a:xfrm>
            <a:off x="9264853" y="1310691"/>
            <a:ext cx="2002789" cy="1899285"/>
            <a:chOff x="0" y="0"/>
            <a:chExt cx="2002789" cy="1899285"/>
          </a:xfrm>
        </p:grpSpPr>
        <p:pic>
          <p:nvPicPr>
            <p:cNvPr id="282" name="Picture 282"/>
            <p:cNvPicPr/>
            <p:nvPr/>
          </p:nvPicPr>
          <p:blipFill>
            <a:blip r:embed="rId7"/>
            <a:stretch/>
          </p:blipFill>
          <p:spPr>
            <a:xfrm>
              <a:off x="0" y="0"/>
              <a:ext cx="1973579" cy="1821179"/>
            </a:xfrm>
            <a:prstGeom prst="rect">
              <a:avLst/>
            </a:prstGeom>
          </p:spPr>
        </p:pic>
        <p:sp>
          <p:nvSpPr>
            <p:cNvPr id="283" name="Shape 283"/>
            <p:cNvSpPr/>
            <p:nvPr/>
          </p:nvSpPr>
          <p:spPr>
            <a:xfrm>
              <a:off x="89534" y="88378"/>
              <a:ext cx="1798320" cy="164909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98320"/>
                <a:gd name="ODFBottom" fmla="val 1649095"/>
                <a:gd name="ODFWidth" fmla="val 1798320"/>
                <a:gd name="ODFHeight" fmla="val 1649095"/>
              </a:gdLst>
              <a:ahLst/>
              <a:cxnLst/>
              <a:rect l="OXMLTextRectL" t="OXMLTextRectT" r="OXMLTextRectR" b="OXMLTextRectB"/>
              <a:pathLst>
                <a:path w="1798320" h="1649095">
                  <a:moveTo>
                    <a:pt x="1797939" y="0"/>
                  </a:moveTo>
                  <a:lnTo>
                    <a:pt x="0" y="0"/>
                  </a:lnTo>
                  <a:lnTo>
                    <a:pt x="0" y="1648714"/>
                  </a:lnTo>
                  <a:lnTo>
                    <a:pt x="1797939" y="164871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284" name="Shape 284"/>
            <p:cNvSpPr/>
            <p:nvPr/>
          </p:nvSpPr>
          <p:spPr>
            <a:xfrm>
              <a:off x="89534" y="88378"/>
              <a:ext cx="1798320" cy="164909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1798320"/>
                <a:gd name="ODFBottom" fmla="val 1649095"/>
                <a:gd name="ODFWidth" fmla="val 1798320"/>
                <a:gd name="ODFHeight" fmla="val 1649095"/>
              </a:gdLst>
              <a:ahLst/>
              <a:cxnLst/>
              <a:rect l="OXMLTextRectL" t="OXMLTextRectT" r="OXMLTextRectR" b="OXMLTextRectB"/>
              <a:pathLst>
                <a:path w="1798320" h="1649095">
                  <a:moveTo>
                    <a:pt x="0" y="1648714"/>
                  </a:moveTo>
                  <a:lnTo>
                    <a:pt x="1797939" y="164871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4871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pic>
          <p:nvPicPr>
            <p:cNvPr id="286" name="Picture 286"/>
            <p:cNvPicPr/>
            <p:nvPr/>
          </p:nvPicPr>
          <p:blipFill>
            <a:blip r:embed="rId8"/>
            <a:stretch/>
          </p:blipFill>
          <p:spPr>
            <a:xfrm>
              <a:off x="153924" y="50266"/>
              <a:ext cx="1848612" cy="1848612"/>
            </a:xfrm>
            <a:prstGeom prst="rect">
              <a:avLst/>
            </a:prstGeom>
          </p:spPr>
        </p:pic>
        <p:pic>
          <p:nvPicPr>
            <p:cNvPr id="288" name="Picture 288"/>
            <p:cNvPicPr/>
            <p:nvPr/>
          </p:nvPicPr>
          <p:blipFill>
            <a:blip r:embed="rId9"/>
            <a:stretch/>
          </p:blipFill>
          <p:spPr>
            <a:xfrm>
              <a:off x="349503" y="246112"/>
              <a:ext cx="1278001" cy="1278001"/>
            </a:xfrm>
            <a:prstGeom prst="rect">
              <a:avLst/>
            </a:prstGeom>
          </p:spPr>
        </p:pic>
      </p:grpSp>
      <p:grpSp>
        <p:nvGrpSpPr>
          <p:cNvPr id="289" name="Shape 289"/>
          <p:cNvGrpSpPr/>
          <p:nvPr/>
        </p:nvGrpSpPr>
        <p:grpSpPr>
          <a:xfrm>
            <a:off x="3765423" y="3474986"/>
            <a:ext cx="4841875" cy="2304967"/>
            <a:chOff x="0" y="0"/>
            <a:chExt cx="4841875" cy="2304967"/>
          </a:xfrm>
        </p:grpSpPr>
        <p:pic>
          <p:nvPicPr>
            <p:cNvPr id="291" name="Picture 291"/>
            <p:cNvPicPr/>
            <p:nvPr/>
          </p:nvPicPr>
          <p:blipFill>
            <a:blip r:embed="rId10"/>
            <a:stretch/>
          </p:blipFill>
          <p:spPr>
            <a:xfrm>
              <a:off x="0" y="0"/>
              <a:ext cx="4841748" cy="2304489"/>
            </a:xfrm>
            <a:prstGeom prst="rect">
              <a:avLst/>
            </a:prstGeom>
          </p:spPr>
        </p:pic>
        <p:pic>
          <p:nvPicPr>
            <p:cNvPr id="293" name="Picture 293"/>
            <p:cNvPicPr/>
            <p:nvPr/>
          </p:nvPicPr>
          <p:blipFill>
            <a:blip r:embed="rId11"/>
            <a:stretch/>
          </p:blipFill>
          <p:spPr>
            <a:xfrm>
              <a:off x="402335" y="96008"/>
              <a:ext cx="4052315" cy="2146842"/>
            </a:xfrm>
            <a:prstGeom prst="rect">
              <a:avLst/>
            </a:prstGeom>
          </p:spPr>
        </p:pic>
        <p:sp>
          <p:nvSpPr>
            <p:cNvPr id="294" name="Shape 294"/>
            <p:cNvSpPr/>
            <p:nvPr/>
          </p:nvSpPr>
          <p:spPr>
            <a:xfrm>
              <a:off x="31266" y="29940"/>
              <a:ext cx="4730750" cy="219867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730750"/>
                <a:gd name="ODFBottom" fmla="val 2338070"/>
                <a:gd name="ODFWidth" fmla="val 4730750"/>
                <a:gd name="ODFHeight" fmla="val 2338070"/>
              </a:gdLst>
              <a:ahLst/>
              <a:cxnLst/>
              <a:rect l="OXMLTextRectL" t="OXMLTextRectT" r="OXMLTextRectR" b="OXMLTextRectB"/>
              <a:pathLst>
                <a:path w="4730750" h="2338070">
                  <a:moveTo>
                    <a:pt x="4730623" y="0"/>
                  </a:moveTo>
                  <a:lnTo>
                    <a:pt x="0" y="0"/>
                  </a:lnTo>
                  <a:lnTo>
                    <a:pt x="0" y="2337562"/>
                  </a:lnTo>
                  <a:lnTo>
                    <a:pt x="4730623" y="2337562"/>
                  </a:lnTo>
                  <a:lnTo>
                    <a:pt x="473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295" name="Shape 295"/>
          <p:cNvSpPr txBox="1"/>
          <p:nvPr/>
        </p:nvSpPr>
        <p:spPr>
          <a:xfrm>
            <a:off x="3867784" y="3444875"/>
            <a:ext cx="4730750" cy="2212975"/>
          </a:xfrm>
          <a:prstGeom prst="rect">
            <a:avLst/>
          </a:prstGeom>
          <a:ln w="9525">
            <a:solidFill>
              <a:srgbClr val="096470"/>
            </a:solidFill>
            <a:prstDash val="solid"/>
          </a:ln>
        </p:spPr>
        <p:txBody>
          <a:bodyPr vert="horz" wrap="square" lIns="0" tIns="140335" rIns="0" bIns="0">
            <a:noAutofit/>
          </a:bodyPr>
          <a:lstStyle/>
          <a:p>
            <a:pPr marL="517525" marR="510540" indent="0" algn="ctr">
              <a:lnSpc>
                <a:spcPct val="100000"/>
              </a:lnSpc>
              <a:spcBef>
                <a:spcPts val="1105"/>
              </a:spcBef>
            </a:pPr>
            <a:endParaRPr sz="1200" b="1" spc="-1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517525" marR="510540" indent="0" algn="ctr">
              <a:lnSpc>
                <a:spcPct val="100000"/>
              </a:lnSpc>
              <a:spcBef>
                <a:spcPts val="1105"/>
              </a:spcBef>
            </a:pPr>
            <a:r>
              <a:rPr sz="12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Психологическое</a:t>
            </a:r>
            <a:r>
              <a:rPr sz="12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консультирование,</a:t>
            </a:r>
            <a:r>
              <a:rPr sz="1200" b="1" spc="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экстренная </a:t>
            </a:r>
            <a:r>
              <a:rPr sz="12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2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кризисная</a:t>
            </a:r>
            <a:r>
              <a:rPr sz="12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психологическая</a:t>
            </a:r>
            <a:r>
              <a:rPr sz="12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помощь</a:t>
            </a:r>
            <a:endParaRPr sz="12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872489" marR="867410" indent="0" algn="ctr">
              <a:lnSpc>
                <a:spcPct val="100000"/>
              </a:lnSpc>
            </a:pP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для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детей</a:t>
            </a:r>
            <a:r>
              <a:rPr sz="12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трудной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жизненной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ситуации, подростков</a:t>
            </a:r>
            <a:r>
              <a:rPr sz="12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 их</a:t>
            </a:r>
            <a:r>
              <a:rPr sz="1200" spc="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родителей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635" indent="0" algn="ctr">
              <a:lnSpc>
                <a:spcPct val="100000"/>
              </a:lnSpc>
            </a:pPr>
            <a:r>
              <a:rPr sz="12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(бесплатно,</a:t>
            </a:r>
            <a:r>
              <a:rPr sz="12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круглосуточно,</a:t>
            </a:r>
            <a:r>
              <a:rPr sz="1200" b="1" spc="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анонимно)</a:t>
            </a:r>
            <a:endParaRPr sz="12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spcBef>
                <a:spcPts val="50"/>
              </a:spcBef>
            </a:pPr>
            <a:endParaRPr sz="12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504190" marR="497205" indent="0" algn="ctr">
              <a:lnSpc>
                <a:spcPct val="100000"/>
              </a:lnSpc>
              <a:spcBef>
                <a:spcPts val="5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Всероссийский</a:t>
            </a:r>
            <a:r>
              <a:rPr sz="1400" b="1" spc="-7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детский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телефон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доверия 8-800-2000-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122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/>
        </p:nvSpPr>
        <p:spPr>
          <a:xfrm>
            <a:off x="919709" y="245198"/>
            <a:ext cx="10239624" cy="46166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400" cap="all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ИДЕОЛОГИЯ ЭКСТРЕМИЗМА И ТЕРРОРИЗМА</a:t>
            </a:r>
          </a:p>
        </p:txBody>
      </p:sp>
      <p:sp>
        <p:nvSpPr>
          <p:cNvPr id="82" name="Shape 82"/>
          <p:cNvSpPr txBox="1"/>
          <p:nvPr/>
        </p:nvSpPr>
        <p:spPr>
          <a:xfrm>
            <a:off x="6396609" y="1935645"/>
            <a:ext cx="5504180" cy="4119879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  <a:prstDash val="solid"/>
          </a:ln>
        </p:spPr>
        <p:txBody>
          <a:bodyPr vert="horz" wrap="square" lIns="0" tIns="67310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316230" marR="1027430" indent="-172720" algn="l">
              <a:lnSpc>
                <a:spcPct val="100000"/>
              </a:lnSpc>
              <a:spcBef>
                <a:spcPts val="530"/>
              </a:spcBef>
              <a:buChar char="•"/>
            </a:pP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	насильственное</a:t>
            </a:r>
            <a:r>
              <a:rPr sz="12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изменение</a:t>
            </a:r>
            <a:r>
              <a:rPr sz="12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основ</a:t>
            </a:r>
            <a:r>
              <a:rPr sz="12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конституционного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строя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(или)</a:t>
            </a:r>
            <a:r>
              <a:rPr sz="1200" spc="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нарушение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целостности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Российской</a:t>
            </a:r>
            <a:r>
              <a:rPr sz="12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Федерации;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marR="837564" indent="-172720" algn="l">
              <a:lnSpc>
                <a:spcPct val="100000"/>
              </a:lnSpc>
              <a:spcBef>
                <a:spcPts val="5"/>
              </a:spcBef>
              <a:buChar char="•"/>
            </a:pP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	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публичное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оправдание</a:t>
            </a:r>
            <a:r>
              <a:rPr sz="12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терроризма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2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иная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террористическая деятельность;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marR="1608455" indent="-172720" algn="l">
              <a:lnSpc>
                <a:spcPct val="100000"/>
              </a:lnSpc>
              <a:buChar char="•"/>
            </a:pP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	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возбуждение</a:t>
            </a:r>
            <a:r>
              <a:rPr sz="12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социальной,</a:t>
            </a:r>
            <a:r>
              <a:rPr sz="12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расовой,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национальной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2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религиозной</a:t>
            </a:r>
            <a:r>
              <a:rPr sz="12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розни;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marR="208915" indent="-172720" algn="l">
              <a:lnSpc>
                <a:spcPct val="100000"/>
              </a:lnSpc>
              <a:buChar char="•"/>
            </a:pP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	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пропаганда</a:t>
            </a:r>
            <a:r>
              <a:rPr sz="12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исключительности,</a:t>
            </a:r>
            <a:r>
              <a:rPr sz="12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превосходства</a:t>
            </a:r>
            <a:r>
              <a:rPr sz="12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либо</a:t>
            </a:r>
            <a:r>
              <a:rPr sz="12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неполноценности человека</a:t>
            </a:r>
            <a:r>
              <a:rPr sz="12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</a:t>
            </a:r>
            <a:r>
              <a:rPr sz="12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признаку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его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социальной,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расовой,</a:t>
            </a:r>
            <a:r>
              <a:rPr sz="12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национальной,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indent="0" algn="l">
              <a:lnSpc>
                <a:spcPct val="100000"/>
              </a:lnSpc>
            </a:pP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религиозной</a:t>
            </a:r>
            <a:r>
              <a:rPr sz="12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2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языковой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принадлежности</a:t>
            </a:r>
            <a:r>
              <a:rPr sz="12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2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отношения</a:t>
            </a:r>
            <a:r>
              <a:rPr sz="12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8135" indent="-173990" algn="l">
              <a:lnSpc>
                <a:spcPct val="100000"/>
              </a:lnSpc>
              <a:buChar char="•"/>
            </a:pP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нарушение</a:t>
            </a:r>
            <a:r>
              <a:rPr sz="12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прав,</a:t>
            </a:r>
            <a:r>
              <a:rPr sz="12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свобод</a:t>
            </a:r>
            <a:r>
              <a:rPr sz="12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2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законных</a:t>
            </a:r>
            <a:r>
              <a:rPr sz="12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интересов</a:t>
            </a:r>
            <a:r>
              <a:rPr sz="12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человека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marR="955039" indent="0" algn="l">
              <a:lnSpc>
                <a:spcPct val="100000"/>
              </a:lnSpc>
            </a:pP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гражданина</a:t>
            </a:r>
            <a:r>
              <a:rPr sz="12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2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зависимости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его</a:t>
            </a:r>
            <a:r>
              <a:rPr sz="12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социальной,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расовой,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национальной,</a:t>
            </a:r>
            <a:r>
              <a:rPr sz="12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религиозной</a:t>
            </a:r>
            <a:r>
              <a:rPr sz="12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языковой</a:t>
            </a:r>
            <a:r>
              <a:rPr sz="12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принадлежности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отношения</a:t>
            </a:r>
            <a:r>
              <a:rPr sz="12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8135" indent="-173990" algn="l">
              <a:lnSpc>
                <a:spcPct val="100000"/>
              </a:lnSpc>
              <a:buChar char="•"/>
            </a:pP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использование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нацистской 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атрибутики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200" spc="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символики,</a:t>
            </a:r>
            <a:r>
              <a:rPr sz="12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либо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indent="0" algn="l">
              <a:lnSpc>
                <a:spcPct val="100000"/>
              </a:lnSpc>
            </a:pP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атрибутики</a:t>
            </a:r>
            <a:r>
              <a:rPr sz="12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символики,</a:t>
            </a:r>
            <a:r>
              <a:rPr sz="12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сходных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2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нацистской</a:t>
            </a:r>
            <a:r>
              <a:rPr sz="12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атрибутикой</a:t>
            </a:r>
            <a:r>
              <a:rPr sz="12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229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…;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marR="139700" indent="-172720" algn="l">
              <a:lnSpc>
                <a:spcPct val="100000"/>
              </a:lnSpc>
              <a:buChar char="•"/>
            </a:pP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	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воспрепятствование</a:t>
            </a:r>
            <a:r>
              <a:rPr sz="12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законной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деятельности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государственных органов,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органов</a:t>
            </a:r>
            <a:r>
              <a:rPr sz="12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местного</a:t>
            </a:r>
            <a:r>
              <a:rPr sz="12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самоуправления,</a:t>
            </a:r>
            <a:r>
              <a:rPr sz="12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избирательных</a:t>
            </a:r>
            <a:r>
              <a:rPr sz="12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комиссий, общественных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200" spc="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религиозных</a:t>
            </a:r>
            <a:r>
              <a:rPr sz="12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объединений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или</a:t>
            </a:r>
            <a:r>
              <a:rPr sz="1200" spc="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иных</a:t>
            </a:r>
            <a:r>
              <a:rPr sz="1200" spc="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организаций,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соединенное</a:t>
            </a:r>
            <a:r>
              <a:rPr sz="12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насилием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либо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угрозой</a:t>
            </a:r>
            <a:r>
              <a:rPr sz="12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его</a:t>
            </a:r>
            <a:r>
              <a:rPr sz="12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применения;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marR="1400175" indent="-172720" algn="l">
              <a:lnSpc>
                <a:spcPct val="100000"/>
              </a:lnSpc>
              <a:spcBef>
                <a:spcPts val="5"/>
              </a:spcBef>
              <a:buChar char="•"/>
            </a:pP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	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организация</a:t>
            </a:r>
            <a:r>
              <a:rPr sz="12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 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подготовка</a:t>
            </a:r>
            <a:r>
              <a:rPr sz="12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указанных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деяний, а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также </a:t>
            </a:r>
            <a:r>
              <a:rPr sz="12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подстрекательство</a:t>
            </a:r>
            <a:r>
              <a:rPr sz="12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</a:t>
            </a:r>
            <a:r>
              <a:rPr sz="1200" spc="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их</a:t>
            </a:r>
            <a:r>
              <a:rPr sz="1200" spc="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осуществлению;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8135" indent="-173990" algn="l">
              <a:lnSpc>
                <a:spcPct val="100000"/>
              </a:lnSpc>
              <a:buChar char="•"/>
            </a:pP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2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иное</a:t>
            </a:r>
            <a:r>
              <a:rPr sz="12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2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*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83" name="Shape 83"/>
          <p:cNvGrpSpPr/>
          <p:nvPr/>
        </p:nvGrpSpPr>
        <p:grpSpPr>
          <a:xfrm>
            <a:off x="377329" y="3212210"/>
            <a:ext cx="5424805" cy="1172210"/>
            <a:chOff x="0" y="0"/>
            <a:chExt cx="5424805" cy="1172210"/>
          </a:xfrm>
        </p:grpSpPr>
        <p:sp>
          <p:nvSpPr>
            <p:cNvPr id="84" name="Shape 84"/>
            <p:cNvSpPr/>
            <p:nvPr/>
          </p:nvSpPr>
          <p:spPr>
            <a:xfrm>
              <a:off x="6349" y="6350"/>
              <a:ext cx="5412105" cy="115951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12105"/>
                <a:gd name="ODFBottom" fmla="val 1159510"/>
                <a:gd name="ODFWidth" fmla="val 5412105"/>
                <a:gd name="ODFHeight" fmla="val 1159510"/>
              </a:gdLst>
              <a:ahLst/>
              <a:cxnLst/>
              <a:rect l="OXMLTextRectL" t="OXMLTextRectT" r="OXMLTextRectR" b="OXMLTextRectB"/>
              <a:pathLst>
                <a:path w="5412105" h="1159510">
                  <a:moveTo>
                    <a:pt x="5311381" y="0"/>
                  </a:moveTo>
                  <a:lnTo>
                    <a:pt x="100444" y="0"/>
                  </a:lnTo>
                  <a:lnTo>
                    <a:pt x="61346" y="7891"/>
                  </a:lnTo>
                  <a:lnTo>
                    <a:pt x="29419" y="29416"/>
                  </a:lnTo>
                  <a:lnTo>
                    <a:pt x="7893" y="61346"/>
                  </a:lnTo>
                  <a:lnTo>
                    <a:pt x="0" y="100456"/>
                  </a:lnTo>
                  <a:lnTo>
                    <a:pt x="0" y="1059052"/>
                  </a:lnTo>
                  <a:lnTo>
                    <a:pt x="7893" y="1098109"/>
                  </a:lnTo>
                  <a:lnTo>
                    <a:pt x="29419" y="1130045"/>
                  </a:lnTo>
                  <a:lnTo>
                    <a:pt x="61346" y="1151600"/>
                  </a:lnTo>
                  <a:lnTo>
                    <a:pt x="100444" y="1159509"/>
                  </a:lnTo>
                  <a:lnTo>
                    <a:pt x="5311381" y="1159509"/>
                  </a:lnTo>
                  <a:lnTo>
                    <a:pt x="5350417" y="1151600"/>
                  </a:lnTo>
                  <a:lnTo>
                    <a:pt x="5382310" y="1130045"/>
                  </a:lnTo>
                  <a:lnTo>
                    <a:pt x="5403821" y="1098109"/>
                  </a:lnTo>
                  <a:lnTo>
                    <a:pt x="5411711" y="1059052"/>
                  </a:lnTo>
                  <a:lnTo>
                    <a:pt x="5411711" y="100456"/>
                  </a:lnTo>
                  <a:lnTo>
                    <a:pt x="5403821" y="61346"/>
                  </a:lnTo>
                  <a:lnTo>
                    <a:pt x="5382310" y="29416"/>
                  </a:lnTo>
                  <a:lnTo>
                    <a:pt x="5350417" y="7891"/>
                  </a:lnTo>
                  <a:lnTo>
                    <a:pt x="531138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85" name="Shape 85"/>
            <p:cNvSpPr/>
            <p:nvPr/>
          </p:nvSpPr>
          <p:spPr>
            <a:xfrm>
              <a:off x="6349" y="6350"/>
              <a:ext cx="5412105" cy="115951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12105"/>
                <a:gd name="ODFBottom" fmla="val 1159510"/>
                <a:gd name="ODFWidth" fmla="val 5412105"/>
                <a:gd name="ODFHeight" fmla="val 1159510"/>
              </a:gdLst>
              <a:ahLst/>
              <a:cxnLst/>
              <a:rect l="OXMLTextRectL" t="OXMLTextRectT" r="OXMLTextRectR" b="OXMLTextRectB"/>
              <a:pathLst>
                <a:path w="5412105" h="1159510">
                  <a:moveTo>
                    <a:pt x="0" y="100456"/>
                  </a:moveTo>
                  <a:lnTo>
                    <a:pt x="7893" y="61346"/>
                  </a:lnTo>
                  <a:lnTo>
                    <a:pt x="29419" y="29416"/>
                  </a:lnTo>
                  <a:lnTo>
                    <a:pt x="61346" y="7891"/>
                  </a:lnTo>
                  <a:lnTo>
                    <a:pt x="100444" y="0"/>
                  </a:lnTo>
                  <a:lnTo>
                    <a:pt x="5311381" y="0"/>
                  </a:lnTo>
                  <a:lnTo>
                    <a:pt x="5350417" y="7891"/>
                  </a:lnTo>
                  <a:lnTo>
                    <a:pt x="5382310" y="29416"/>
                  </a:lnTo>
                  <a:lnTo>
                    <a:pt x="5403821" y="61346"/>
                  </a:lnTo>
                  <a:lnTo>
                    <a:pt x="5411711" y="100456"/>
                  </a:lnTo>
                  <a:lnTo>
                    <a:pt x="5411711" y="1059052"/>
                  </a:lnTo>
                  <a:lnTo>
                    <a:pt x="5403821" y="1098109"/>
                  </a:lnTo>
                  <a:lnTo>
                    <a:pt x="5382310" y="1130045"/>
                  </a:lnTo>
                  <a:lnTo>
                    <a:pt x="5350417" y="1151600"/>
                  </a:lnTo>
                  <a:lnTo>
                    <a:pt x="5311381" y="1159509"/>
                  </a:lnTo>
                  <a:lnTo>
                    <a:pt x="100444" y="1159509"/>
                  </a:lnTo>
                  <a:lnTo>
                    <a:pt x="61346" y="1151600"/>
                  </a:lnTo>
                  <a:lnTo>
                    <a:pt x="29419" y="1130045"/>
                  </a:lnTo>
                  <a:lnTo>
                    <a:pt x="7893" y="1098109"/>
                  </a:lnTo>
                  <a:lnTo>
                    <a:pt x="0" y="1059052"/>
                  </a:lnTo>
                  <a:lnTo>
                    <a:pt x="0" y="100456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86" name="Shape 86"/>
          <p:cNvSpPr txBox="1"/>
          <p:nvPr/>
        </p:nvSpPr>
        <p:spPr>
          <a:xfrm>
            <a:off x="797458" y="3246882"/>
            <a:ext cx="4585970" cy="1093470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4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Экстремистская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идеология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—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совокупность взглядов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55245" marR="47625" indent="91439" algn="l">
              <a:lnSpc>
                <a:spcPct val="100000"/>
              </a:lnSpc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идей,</a:t>
            </a:r>
            <a:r>
              <a:rPr sz="1400" spc="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представляющих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насильственные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400" b="1" spc="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иные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противоправные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действия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как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основное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средство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разрешения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политических,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расовых,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национальных,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религиозных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социальных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конфликтов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87" name="Shape 87"/>
          <p:cNvGrpSpPr/>
          <p:nvPr/>
        </p:nvGrpSpPr>
        <p:grpSpPr>
          <a:xfrm>
            <a:off x="6390259" y="1179702"/>
            <a:ext cx="5516880" cy="529589"/>
            <a:chOff x="0" y="0"/>
            <a:chExt cx="5516880" cy="529589"/>
          </a:xfrm>
        </p:grpSpPr>
        <p:sp>
          <p:nvSpPr>
            <p:cNvPr id="88" name="Shape 88"/>
            <p:cNvSpPr/>
            <p:nvPr/>
          </p:nvSpPr>
          <p:spPr>
            <a:xfrm>
              <a:off x="6350" y="6350"/>
              <a:ext cx="5504180" cy="51688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504180"/>
                <a:gd name="ODFBottom" fmla="val 516889"/>
                <a:gd name="ODFWidth" fmla="val 5504180"/>
                <a:gd name="ODFHeight" fmla="val 516889"/>
              </a:gdLst>
              <a:ahLst/>
              <a:cxnLst/>
              <a:rect l="OXMLTextRectL" t="OXMLTextRectT" r="OXMLTextRectR" b="OXMLTextRectB"/>
              <a:pathLst>
                <a:path w="5504180" h="516889">
                  <a:moveTo>
                    <a:pt x="5459221" y="0"/>
                  </a:moveTo>
                  <a:lnTo>
                    <a:pt x="44703" y="0"/>
                  </a:lnTo>
                  <a:lnTo>
                    <a:pt x="27271" y="3502"/>
                  </a:lnTo>
                  <a:lnTo>
                    <a:pt x="13065" y="13065"/>
                  </a:lnTo>
                  <a:lnTo>
                    <a:pt x="3502" y="27271"/>
                  </a:lnTo>
                  <a:lnTo>
                    <a:pt x="0" y="44704"/>
                  </a:lnTo>
                  <a:lnTo>
                    <a:pt x="0" y="471805"/>
                  </a:lnTo>
                  <a:lnTo>
                    <a:pt x="3502" y="489237"/>
                  </a:lnTo>
                  <a:lnTo>
                    <a:pt x="13065" y="503443"/>
                  </a:lnTo>
                  <a:lnTo>
                    <a:pt x="27271" y="513006"/>
                  </a:lnTo>
                  <a:lnTo>
                    <a:pt x="44703" y="516509"/>
                  </a:lnTo>
                  <a:lnTo>
                    <a:pt x="5459221" y="516509"/>
                  </a:lnTo>
                  <a:lnTo>
                    <a:pt x="5476674" y="513006"/>
                  </a:lnTo>
                  <a:lnTo>
                    <a:pt x="5490924" y="503443"/>
                  </a:lnTo>
                  <a:lnTo>
                    <a:pt x="5500530" y="489237"/>
                  </a:lnTo>
                  <a:lnTo>
                    <a:pt x="5504052" y="471805"/>
                  </a:lnTo>
                  <a:lnTo>
                    <a:pt x="5504052" y="44704"/>
                  </a:lnTo>
                  <a:lnTo>
                    <a:pt x="5500530" y="27271"/>
                  </a:lnTo>
                  <a:lnTo>
                    <a:pt x="5490924" y="13065"/>
                  </a:lnTo>
                  <a:lnTo>
                    <a:pt x="5476674" y="3502"/>
                  </a:lnTo>
                  <a:lnTo>
                    <a:pt x="545922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89" name="Shape 89"/>
            <p:cNvSpPr/>
            <p:nvPr/>
          </p:nvSpPr>
          <p:spPr>
            <a:xfrm>
              <a:off x="6350" y="6350"/>
              <a:ext cx="5504180" cy="51688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504180"/>
                <a:gd name="ODFBottom" fmla="val 516889"/>
                <a:gd name="ODFWidth" fmla="val 5504180"/>
                <a:gd name="ODFHeight" fmla="val 516889"/>
              </a:gdLst>
              <a:ahLst/>
              <a:cxnLst/>
              <a:rect l="OXMLTextRectL" t="OXMLTextRectT" r="OXMLTextRectR" b="OXMLTextRectB"/>
              <a:pathLst>
                <a:path w="5504180" h="516889">
                  <a:moveTo>
                    <a:pt x="0" y="44704"/>
                  </a:moveTo>
                  <a:lnTo>
                    <a:pt x="3502" y="27271"/>
                  </a:lnTo>
                  <a:lnTo>
                    <a:pt x="13065" y="13065"/>
                  </a:lnTo>
                  <a:lnTo>
                    <a:pt x="27271" y="3502"/>
                  </a:lnTo>
                  <a:lnTo>
                    <a:pt x="44703" y="0"/>
                  </a:lnTo>
                  <a:lnTo>
                    <a:pt x="5459221" y="0"/>
                  </a:lnTo>
                  <a:lnTo>
                    <a:pt x="5476674" y="3502"/>
                  </a:lnTo>
                  <a:lnTo>
                    <a:pt x="5490924" y="13065"/>
                  </a:lnTo>
                  <a:lnTo>
                    <a:pt x="5500530" y="27271"/>
                  </a:lnTo>
                  <a:lnTo>
                    <a:pt x="5504052" y="44704"/>
                  </a:lnTo>
                  <a:lnTo>
                    <a:pt x="5504052" y="471805"/>
                  </a:lnTo>
                  <a:lnTo>
                    <a:pt x="5500530" y="489237"/>
                  </a:lnTo>
                  <a:lnTo>
                    <a:pt x="5490924" y="503443"/>
                  </a:lnTo>
                  <a:lnTo>
                    <a:pt x="5476674" y="513006"/>
                  </a:lnTo>
                  <a:lnTo>
                    <a:pt x="5459221" y="516509"/>
                  </a:lnTo>
                  <a:lnTo>
                    <a:pt x="44703" y="516509"/>
                  </a:lnTo>
                  <a:lnTo>
                    <a:pt x="27271" y="513006"/>
                  </a:lnTo>
                  <a:lnTo>
                    <a:pt x="13065" y="503443"/>
                  </a:lnTo>
                  <a:lnTo>
                    <a:pt x="3502" y="489237"/>
                  </a:lnTo>
                  <a:lnTo>
                    <a:pt x="0" y="471805"/>
                  </a:lnTo>
                  <a:lnTo>
                    <a:pt x="0" y="44704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90" name="Shape 90"/>
          <p:cNvSpPr txBox="1"/>
          <p:nvPr/>
        </p:nvSpPr>
        <p:spPr>
          <a:xfrm>
            <a:off x="6404710" y="1319276"/>
            <a:ext cx="5488305" cy="228909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/>
          <a:p>
            <a:pPr marL="266700" indent="0" algn="l">
              <a:lnSpc>
                <a:spcPct val="100000"/>
              </a:lnSpc>
              <a:spcBef>
                <a:spcPts val="104"/>
              </a:spcBef>
            </a:pP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ХАРАКТЕРИСТИКИ</a:t>
            </a:r>
            <a:r>
              <a:rPr sz="1400" b="1" spc="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ЭКСТРЕМИСТСКОЙ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ДЕЯТЕЛЬНОСТИ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91" name="Shape 91"/>
          <p:cNvGrpSpPr/>
          <p:nvPr/>
        </p:nvGrpSpPr>
        <p:grpSpPr>
          <a:xfrm>
            <a:off x="377329" y="1460372"/>
            <a:ext cx="5424805" cy="1640839"/>
            <a:chOff x="0" y="0"/>
            <a:chExt cx="5424805" cy="1640839"/>
          </a:xfrm>
        </p:grpSpPr>
        <p:sp>
          <p:nvSpPr>
            <p:cNvPr id="92" name="Shape 92"/>
            <p:cNvSpPr/>
            <p:nvPr/>
          </p:nvSpPr>
          <p:spPr>
            <a:xfrm>
              <a:off x="6349" y="6350"/>
              <a:ext cx="5412105" cy="162813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12105"/>
                <a:gd name="ODFBottom" fmla="val 1628139"/>
                <a:gd name="ODFWidth" fmla="val 5412105"/>
                <a:gd name="ODFHeight" fmla="val 1628139"/>
              </a:gdLst>
              <a:ahLst/>
              <a:cxnLst/>
              <a:rect l="OXMLTextRectL" t="OXMLTextRectT" r="OXMLTextRectR" b="OXMLTextRectB"/>
              <a:pathLst>
                <a:path w="5412105" h="1628139">
                  <a:moveTo>
                    <a:pt x="5270741" y="0"/>
                  </a:moveTo>
                  <a:lnTo>
                    <a:pt x="141033" y="0"/>
                  </a:lnTo>
                  <a:lnTo>
                    <a:pt x="96456" y="7200"/>
                  </a:lnTo>
                  <a:lnTo>
                    <a:pt x="57741" y="27245"/>
                  </a:lnTo>
                  <a:lnTo>
                    <a:pt x="27211" y="57799"/>
                  </a:lnTo>
                  <a:lnTo>
                    <a:pt x="7190" y="96528"/>
                  </a:lnTo>
                  <a:lnTo>
                    <a:pt x="0" y="141097"/>
                  </a:lnTo>
                  <a:lnTo>
                    <a:pt x="0" y="1487042"/>
                  </a:lnTo>
                  <a:lnTo>
                    <a:pt x="7190" y="1531611"/>
                  </a:lnTo>
                  <a:lnTo>
                    <a:pt x="27211" y="1570340"/>
                  </a:lnTo>
                  <a:lnTo>
                    <a:pt x="57741" y="1600894"/>
                  </a:lnTo>
                  <a:lnTo>
                    <a:pt x="96456" y="1620939"/>
                  </a:lnTo>
                  <a:lnTo>
                    <a:pt x="141033" y="1628139"/>
                  </a:lnTo>
                  <a:lnTo>
                    <a:pt x="5270741" y="1628139"/>
                  </a:lnTo>
                  <a:lnTo>
                    <a:pt x="5315296" y="1620939"/>
                  </a:lnTo>
                  <a:lnTo>
                    <a:pt x="5353994" y="1600894"/>
                  </a:lnTo>
                  <a:lnTo>
                    <a:pt x="5384510" y="1570340"/>
                  </a:lnTo>
                  <a:lnTo>
                    <a:pt x="5404524" y="1531611"/>
                  </a:lnTo>
                  <a:lnTo>
                    <a:pt x="5411711" y="1487042"/>
                  </a:lnTo>
                  <a:lnTo>
                    <a:pt x="5411711" y="141097"/>
                  </a:lnTo>
                  <a:lnTo>
                    <a:pt x="5404524" y="96528"/>
                  </a:lnTo>
                  <a:lnTo>
                    <a:pt x="5384510" y="57799"/>
                  </a:lnTo>
                  <a:lnTo>
                    <a:pt x="5353994" y="27245"/>
                  </a:lnTo>
                  <a:lnTo>
                    <a:pt x="5315296" y="7200"/>
                  </a:lnTo>
                  <a:lnTo>
                    <a:pt x="527074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93" name="Shape 93"/>
            <p:cNvSpPr/>
            <p:nvPr/>
          </p:nvSpPr>
          <p:spPr>
            <a:xfrm>
              <a:off x="6349" y="6350"/>
              <a:ext cx="5412105" cy="162813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12105"/>
                <a:gd name="ODFBottom" fmla="val 1628139"/>
                <a:gd name="ODFWidth" fmla="val 5412105"/>
                <a:gd name="ODFHeight" fmla="val 1628139"/>
              </a:gdLst>
              <a:ahLst/>
              <a:cxnLst/>
              <a:rect l="OXMLTextRectL" t="OXMLTextRectT" r="OXMLTextRectR" b="OXMLTextRectB"/>
              <a:pathLst>
                <a:path w="5412105" h="1628139">
                  <a:moveTo>
                    <a:pt x="0" y="141097"/>
                  </a:moveTo>
                  <a:lnTo>
                    <a:pt x="7190" y="96528"/>
                  </a:lnTo>
                  <a:lnTo>
                    <a:pt x="27211" y="57799"/>
                  </a:lnTo>
                  <a:lnTo>
                    <a:pt x="57741" y="27245"/>
                  </a:lnTo>
                  <a:lnTo>
                    <a:pt x="96456" y="7200"/>
                  </a:lnTo>
                  <a:lnTo>
                    <a:pt x="141033" y="0"/>
                  </a:lnTo>
                  <a:lnTo>
                    <a:pt x="5270741" y="0"/>
                  </a:lnTo>
                  <a:lnTo>
                    <a:pt x="5315296" y="7200"/>
                  </a:lnTo>
                  <a:lnTo>
                    <a:pt x="5353994" y="27245"/>
                  </a:lnTo>
                  <a:lnTo>
                    <a:pt x="5384510" y="57799"/>
                  </a:lnTo>
                  <a:lnTo>
                    <a:pt x="5404524" y="96528"/>
                  </a:lnTo>
                  <a:lnTo>
                    <a:pt x="5411711" y="141097"/>
                  </a:lnTo>
                  <a:lnTo>
                    <a:pt x="5411711" y="1487042"/>
                  </a:lnTo>
                  <a:lnTo>
                    <a:pt x="5404524" y="1531611"/>
                  </a:lnTo>
                  <a:lnTo>
                    <a:pt x="5384510" y="1570340"/>
                  </a:lnTo>
                  <a:lnTo>
                    <a:pt x="5353994" y="1600894"/>
                  </a:lnTo>
                  <a:lnTo>
                    <a:pt x="5315296" y="1620939"/>
                  </a:lnTo>
                  <a:lnTo>
                    <a:pt x="5270741" y="1628139"/>
                  </a:lnTo>
                  <a:lnTo>
                    <a:pt x="141033" y="1628139"/>
                  </a:lnTo>
                  <a:lnTo>
                    <a:pt x="96456" y="1620939"/>
                  </a:lnTo>
                  <a:lnTo>
                    <a:pt x="57741" y="1600894"/>
                  </a:lnTo>
                  <a:lnTo>
                    <a:pt x="27211" y="1570340"/>
                  </a:lnTo>
                  <a:lnTo>
                    <a:pt x="7190" y="1531611"/>
                  </a:lnTo>
                  <a:lnTo>
                    <a:pt x="0" y="1487042"/>
                  </a:lnTo>
                  <a:lnTo>
                    <a:pt x="0" y="14109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94" name="Shape 94"/>
          <p:cNvSpPr txBox="1"/>
          <p:nvPr/>
        </p:nvSpPr>
        <p:spPr>
          <a:xfrm>
            <a:off x="774293" y="1515618"/>
            <a:ext cx="4631055" cy="1520190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/>
          <a:p>
            <a:pPr marL="372110" indent="0" algn="l">
              <a:lnSpc>
                <a:spcPct val="100000"/>
              </a:lnSpc>
              <a:spcBef>
                <a:spcPts val="104"/>
              </a:spcBef>
            </a:pP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Терроризм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—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идеология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насилия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практика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26390" indent="0" algn="l">
              <a:lnSpc>
                <a:spcPct val="100000"/>
              </a:lnSpc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воздействия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принятие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решения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органами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402590" marR="12700" indent="-381000" algn="just">
              <a:lnSpc>
                <a:spcPct val="100000"/>
              </a:lnSpc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государственной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власти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,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органами</a:t>
            </a:r>
            <a:r>
              <a:rPr sz="1400" spc="-7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публичной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власти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федеральных</a:t>
            </a:r>
            <a:r>
              <a:rPr sz="1400" spc="-9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территорий,</a:t>
            </a:r>
            <a:r>
              <a:rPr sz="1400" spc="-7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органами</a:t>
            </a:r>
            <a:r>
              <a:rPr sz="1400" spc="-6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местного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48895" marR="5080" indent="-36830" algn="just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самоуправления</a:t>
            </a:r>
            <a:r>
              <a:rPr sz="1400" spc="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400" spc="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международными</a:t>
            </a:r>
            <a:r>
              <a:rPr sz="1400" spc="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организациями,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связанные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устрашением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населения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(или)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иными формами противоправных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насильственных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действий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95" name="Shape 95"/>
          <p:cNvGrpSpPr/>
          <p:nvPr/>
        </p:nvGrpSpPr>
        <p:grpSpPr>
          <a:xfrm>
            <a:off x="377329" y="4510913"/>
            <a:ext cx="5424805" cy="1948814"/>
            <a:chOff x="0" y="0"/>
            <a:chExt cx="5424805" cy="1948814"/>
          </a:xfrm>
        </p:grpSpPr>
        <p:sp>
          <p:nvSpPr>
            <p:cNvPr id="96" name="Shape 96"/>
            <p:cNvSpPr/>
            <p:nvPr/>
          </p:nvSpPr>
          <p:spPr>
            <a:xfrm>
              <a:off x="6349" y="6350"/>
              <a:ext cx="5412105" cy="193611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12105"/>
                <a:gd name="ODFBottom" fmla="val 1936114"/>
                <a:gd name="ODFWidth" fmla="val 5412105"/>
                <a:gd name="ODFHeight" fmla="val 1936114"/>
              </a:gdLst>
              <a:ahLst/>
              <a:cxnLst/>
              <a:rect l="OXMLTextRectL" t="OXMLTextRectT" r="OXMLTextRectR" b="OXMLTextRectB"/>
              <a:pathLst>
                <a:path w="5412105" h="1936114">
                  <a:moveTo>
                    <a:pt x="5244071" y="0"/>
                  </a:moveTo>
                  <a:lnTo>
                    <a:pt x="167690" y="0"/>
                  </a:lnTo>
                  <a:lnTo>
                    <a:pt x="123113" y="5988"/>
                  </a:lnTo>
                  <a:lnTo>
                    <a:pt x="83056" y="22888"/>
                  </a:lnTo>
                  <a:lnTo>
                    <a:pt x="49117" y="49101"/>
                  </a:lnTo>
                  <a:lnTo>
                    <a:pt x="22895" y="83029"/>
                  </a:lnTo>
                  <a:lnTo>
                    <a:pt x="5990" y="123075"/>
                  </a:lnTo>
                  <a:lnTo>
                    <a:pt x="0" y="167639"/>
                  </a:lnTo>
                  <a:lnTo>
                    <a:pt x="0" y="1767928"/>
                  </a:lnTo>
                  <a:lnTo>
                    <a:pt x="5990" y="1812505"/>
                  </a:lnTo>
                  <a:lnTo>
                    <a:pt x="22895" y="1852560"/>
                  </a:lnTo>
                  <a:lnTo>
                    <a:pt x="49117" y="1886496"/>
                  </a:lnTo>
                  <a:lnTo>
                    <a:pt x="83056" y="1912714"/>
                  </a:lnTo>
                  <a:lnTo>
                    <a:pt x="123113" y="1929617"/>
                  </a:lnTo>
                  <a:lnTo>
                    <a:pt x="167690" y="1935607"/>
                  </a:lnTo>
                  <a:lnTo>
                    <a:pt x="5244071" y="1935607"/>
                  </a:lnTo>
                  <a:lnTo>
                    <a:pt x="5288635" y="1929617"/>
                  </a:lnTo>
                  <a:lnTo>
                    <a:pt x="5328681" y="1912714"/>
                  </a:lnTo>
                  <a:lnTo>
                    <a:pt x="5362609" y="1886496"/>
                  </a:lnTo>
                  <a:lnTo>
                    <a:pt x="5388823" y="1852560"/>
                  </a:lnTo>
                  <a:lnTo>
                    <a:pt x="5405722" y="1812505"/>
                  </a:lnTo>
                  <a:lnTo>
                    <a:pt x="5411711" y="1767928"/>
                  </a:lnTo>
                  <a:lnTo>
                    <a:pt x="5411711" y="167639"/>
                  </a:lnTo>
                  <a:lnTo>
                    <a:pt x="5405722" y="123075"/>
                  </a:lnTo>
                  <a:lnTo>
                    <a:pt x="5388823" y="83029"/>
                  </a:lnTo>
                  <a:lnTo>
                    <a:pt x="5362609" y="49101"/>
                  </a:lnTo>
                  <a:lnTo>
                    <a:pt x="5328681" y="22888"/>
                  </a:lnTo>
                  <a:lnTo>
                    <a:pt x="5288635" y="5988"/>
                  </a:lnTo>
                  <a:lnTo>
                    <a:pt x="524407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97" name="Shape 97"/>
            <p:cNvSpPr/>
            <p:nvPr/>
          </p:nvSpPr>
          <p:spPr>
            <a:xfrm>
              <a:off x="6349" y="6350"/>
              <a:ext cx="5412105" cy="193611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12105"/>
                <a:gd name="ODFBottom" fmla="val 1936114"/>
                <a:gd name="ODFWidth" fmla="val 5412105"/>
                <a:gd name="ODFHeight" fmla="val 1936114"/>
              </a:gdLst>
              <a:ahLst/>
              <a:cxnLst/>
              <a:rect l="OXMLTextRectL" t="OXMLTextRectT" r="OXMLTextRectR" b="OXMLTextRectB"/>
              <a:pathLst>
                <a:path w="5412105" h="1936114">
                  <a:moveTo>
                    <a:pt x="0" y="167639"/>
                  </a:moveTo>
                  <a:lnTo>
                    <a:pt x="5990" y="123075"/>
                  </a:lnTo>
                  <a:lnTo>
                    <a:pt x="22895" y="83029"/>
                  </a:lnTo>
                  <a:lnTo>
                    <a:pt x="49117" y="49101"/>
                  </a:lnTo>
                  <a:lnTo>
                    <a:pt x="83056" y="22888"/>
                  </a:lnTo>
                  <a:lnTo>
                    <a:pt x="123113" y="5988"/>
                  </a:lnTo>
                  <a:lnTo>
                    <a:pt x="167690" y="0"/>
                  </a:lnTo>
                  <a:lnTo>
                    <a:pt x="5244071" y="0"/>
                  </a:lnTo>
                  <a:lnTo>
                    <a:pt x="5288635" y="5988"/>
                  </a:lnTo>
                  <a:lnTo>
                    <a:pt x="5328681" y="22888"/>
                  </a:lnTo>
                  <a:lnTo>
                    <a:pt x="5362609" y="49101"/>
                  </a:lnTo>
                  <a:lnTo>
                    <a:pt x="5388823" y="83029"/>
                  </a:lnTo>
                  <a:lnTo>
                    <a:pt x="5405722" y="123075"/>
                  </a:lnTo>
                  <a:lnTo>
                    <a:pt x="5411711" y="167639"/>
                  </a:lnTo>
                  <a:lnTo>
                    <a:pt x="5411711" y="1767928"/>
                  </a:lnTo>
                  <a:lnTo>
                    <a:pt x="5405722" y="1812505"/>
                  </a:lnTo>
                  <a:lnTo>
                    <a:pt x="5388823" y="1852560"/>
                  </a:lnTo>
                  <a:lnTo>
                    <a:pt x="5362609" y="1886496"/>
                  </a:lnTo>
                  <a:lnTo>
                    <a:pt x="5328681" y="1912714"/>
                  </a:lnTo>
                  <a:lnTo>
                    <a:pt x="5288635" y="1929617"/>
                  </a:lnTo>
                  <a:lnTo>
                    <a:pt x="5244071" y="1935607"/>
                  </a:lnTo>
                  <a:lnTo>
                    <a:pt x="167690" y="1935607"/>
                  </a:lnTo>
                  <a:lnTo>
                    <a:pt x="123113" y="1929617"/>
                  </a:lnTo>
                  <a:lnTo>
                    <a:pt x="83056" y="1912714"/>
                  </a:lnTo>
                  <a:lnTo>
                    <a:pt x="49117" y="1886496"/>
                  </a:lnTo>
                  <a:lnTo>
                    <a:pt x="22895" y="1852560"/>
                  </a:lnTo>
                  <a:lnTo>
                    <a:pt x="5990" y="1812505"/>
                  </a:lnTo>
                  <a:lnTo>
                    <a:pt x="0" y="1767928"/>
                  </a:lnTo>
                  <a:lnTo>
                    <a:pt x="0" y="16763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98" name="Shape 98"/>
          <p:cNvSpPr txBox="1"/>
          <p:nvPr/>
        </p:nvSpPr>
        <p:spPr>
          <a:xfrm>
            <a:off x="545998" y="4613275"/>
            <a:ext cx="5087620" cy="1808479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Экстремизм </a:t>
            </a: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—</a:t>
            </a:r>
            <a:r>
              <a:rPr sz="13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приверженность</a:t>
            </a:r>
            <a:r>
              <a:rPr sz="1300" b="1" spc="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</a:t>
            </a:r>
            <a:r>
              <a:rPr sz="13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крайним</a:t>
            </a:r>
            <a:r>
              <a:rPr sz="13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взглядам</a:t>
            </a:r>
            <a:endParaRPr sz="13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3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мерам</a:t>
            </a:r>
            <a:r>
              <a:rPr sz="13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(преимущественно</a:t>
            </a: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в</a:t>
            </a:r>
            <a:r>
              <a:rPr sz="13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политике),</a:t>
            </a: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антиобщественному</a:t>
            </a:r>
            <a:endParaRPr sz="13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поведению</a:t>
            </a:r>
            <a:r>
              <a:rPr sz="1300" b="1" spc="-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физических</a:t>
            </a:r>
            <a:r>
              <a:rPr sz="1300" spc="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3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юридических</a:t>
            </a:r>
            <a:r>
              <a:rPr sz="1300" spc="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лиц,</a:t>
            </a:r>
            <a:r>
              <a:rPr sz="13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которое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выражается</a:t>
            </a:r>
            <a:r>
              <a:rPr sz="13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3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противоправном</a:t>
            </a:r>
            <a:r>
              <a:rPr sz="1300" b="1" spc="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использовании</a:t>
            </a:r>
            <a:r>
              <a:rPr sz="1300" b="1" spc="-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насилия</a:t>
            </a:r>
            <a:endParaRPr sz="13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270" indent="0" algn="ctr">
              <a:lnSpc>
                <a:spcPct val="100000"/>
              </a:lnSpc>
            </a:pP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3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иных</a:t>
            </a:r>
            <a:r>
              <a:rPr sz="13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крайних</a:t>
            </a:r>
            <a:r>
              <a:rPr sz="13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форм</a:t>
            </a:r>
            <a:r>
              <a:rPr sz="13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3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методов</a:t>
            </a:r>
            <a:r>
              <a:rPr sz="13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деятельности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42900" marR="337185" indent="0" algn="ctr">
              <a:lnSpc>
                <a:spcPct val="100000"/>
              </a:lnSpc>
            </a:pP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</a:t>
            </a:r>
            <a:r>
              <a:rPr sz="13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мотивам</a:t>
            </a:r>
            <a:r>
              <a:rPr sz="13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политической, идеологической,</a:t>
            </a:r>
            <a:r>
              <a:rPr sz="1300" b="1" spc="-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расовой, </a:t>
            </a: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национальной,</a:t>
            </a:r>
            <a:r>
              <a:rPr sz="13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религиозной</a:t>
            </a:r>
            <a:r>
              <a:rPr sz="13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ненависти</a:t>
            </a:r>
            <a:r>
              <a:rPr sz="13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или</a:t>
            </a:r>
            <a:r>
              <a:rPr sz="13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3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вражды,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а</a:t>
            </a:r>
            <a:r>
              <a:rPr sz="13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также</a:t>
            </a:r>
            <a:r>
              <a:rPr sz="13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ненависти</a:t>
            </a:r>
            <a:r>
              <a:rPr sz="13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3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вражды</a:t>
            </a:r>
            <a:r>
              <a:rPr sz="13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3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отношении</a:t>
            </a:r>
            <a:r>
              <a:rPr sz="13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какой</a:t>
            </a:r>
            <a:r>
              <a:rPr sz="1300" spc="-35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-</a:t>
            </a:r>
            <a:r>
              <a:rPr sz="13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либо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социальной</a:t>
            </a:r>
            <a:r>
              <a:rPr sz="13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группы</a:t>
            </a:r>
            <a:r>
              <a:rPr sz="13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3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иным</a:t>
            </a:r>
            <a:r>
              <a:rPr sz="13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идейным</a:t>
            </a:r>
            <a:r>
              <a:rPr sz="13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3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мотивам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99" name="Shape 99"/>
          <p:cNvSpPr txBox="1"/>
          <p:nvPr/>
        </p:nvSpPr>
        <p:spPr>
          <a:xfrm>
            <a:off x="7186676" y="6243015"/>
            <a:ext cx="3902709" cy="300355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0"/>
              </a:spcBef>
            </a:pPr>
            <a:r>
              <a:rPr sz="90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*</a:t>
            </a:r>
            <a:r>
              <a:rPr sz="900" spc="-15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 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-</a:t>
            </a:r>
            <a:r>
              <a:rPr sz="9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 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9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соответствии</a:t>
            </a:r>
            <a:r>
              <a:rPr sz="9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9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Федеральным</a:t>
            </a:r>
            <a:r>
              <a:rPr sz="9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законом</a:t>
            </a:r>
            <a:r>
              <a:rPr sz="9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</a:t>
            </a:r>
            <a:r>
              <a:rPr sz="9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25</a:t>
            </a:r>
            <a:r>
              <a:rPr sz="9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июля</a:t>
            </a:r>
            <a:r>
              <a:rPr sz="9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2002</a:t>
            </a:r>
            <a:r>
              <a:rPr sz="9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г. </a:t>
            </a:r>
            <a:r>
              <a:rPr sz="900" spc="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№</a:t>
            </a:r>
            <a:r>
              <a:rPr sz="9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114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-</a:t>
            </a:r>
            <a:r>
              <a:rPr sz="9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ФЗ</a:t>
            </a:r>
            <a:endParaRPr sz="9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39065" indent="0" algn="l">
              <a:lnSpc>
                <a:spcPct val="100000"/>
              </a:lnSpc>
              <a:spcBef>
                <a:spcPts val="5"/>
              </a:spcBef>
            </a:pPr>
            <a:r>
              <a:rPr sz="9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«О</a:t>
            </a:r>
            <a:r>
              <a:rPr sz="900" spc="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противодействии</a:t>
            </a:r>
            <a:r>
              <a:rPr sz="9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экстремистской</a:t>
            </a:r>
            <a:r>
              <a:rPr sz="900" spc="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9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деятельности»</a:t>
            </a:r>
            <a:endParaRPr sz="9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400" cap="all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РАСПРОСТРАНЕНИЕ ИДЕЙ ЭКСТРЕМИЗМА И ТЕРРОРИЗМА: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причины вовлечения</a:t>
            </a:r>
          </a:p>
        </p:txBody>
      </p:sp>
      <p:grpSp>
        <p:nvGrpSpPr>
          <p:cNvPr id="102" name="Shape 102"/>
          <p:cNvGrpSpPr/>
          <p:nvPr/>
        </p:nvGrpSpPr>
        <p:grpSpPr>
          <a:xfrm>
            <a:off x="6157358" y="5155881"/>
            <a:ext cx="5685790" cy="1089025"/>
            <a:chOff x="0" y="0"/>
            <a:chExt cx="5685790" cy="1089025"/>
          </a:xfrm>
        </p:grpSpPr>
        <p:sp>
          <p:nvSpPr>
            <p:cNvPr id="103" name="Shape 103"/>
            <p:cNvSpPr/>
            <p:nvPr/>
          </p:nvSpPr>
          <p:spPr>
            <a:xfrm>
              <a:off x="6350" y="6350"/>
              <a:ext cx="5673090" cy="10763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673090"/>
                <a:gd name="ODFBottom" fmla="val 1076325"/>
                <a:gd name="ODFWidth" fmla="val 5673090"/>
                <a:gd name="ODFHeight" fmla="val 1076325"/>
              </a:gdLst>
              <a:ahLst/>
              <a:cxnLst/>
              <a:rect l="OXMLTextRectL" t="OXMLTextRectT" r="OXMLTextRectR" b="OXMLTextRectB"/>
              <a:pathLst>
                <a:path w="5673090" h="1076325">
                  <a:moveTo>
                    <a:pt x="5576443" y="0"/>
                  </a:moveTo>
                  <a:lnTo>
                    <a:pt x="96519" y="0"/>
                  </a:lnTo>
                  <a:lnTo>
                    <a:pt x="58935" y="7580"/>
                  </a:lnTo>
                  <a:lnTo>
                    <a:pt x="28257" y="28257"/>
                  </a:lnTo>
                  <a:lnTo>
                    <a:pt x="7580" y="58935"/>
                  </a:lnTo>
                  <a:lnTo>
                    <a:pt x="0" y="96519"/>
                  </a:lnTo>
                  <a:lnTo>
                    <a:pt x="0" y="979639"/>
                  </a:lnTo>
                  <a:lnTo>
                    <a:pt x="7580" y="1017205"/>
                  </a:lnTo>
                  <a:lnTo>
                    <a:pt x="28257" y="1047881"/>
                  </a:lnTo>
                  <a:lnTo>
                    <a:pt x="58935" y="1068563"/>
                  </a:lnTo>
                  <a:lnTo>
                    <a:pt x="96519" y="1076147"/>
                  </a:lnTo>
                  <a:lnTo>
                    <a:pt x="5576443" y="1076147"/>
                  </a:lnTo>
                  <a:lnTo>
                    <a:pt x="5614027" y="1068563"/>
                  </a:lnTo>
                  <a:lnTo>
                    <a:pt x="5644705" y="1047881"/>
                  </a:lnTo>
                  <a:lnTo>
                    <a:pt x="5665382" y="1017205"/>
                  </a:lnTo>
                  <a:lnTo>
                    <a:pt x="5672962" y="979639"/>
                  </a:lnTo>
                  <a:lnTo>
                    <a:pt x="5672962" y="96519"/>
                  </a:lnTo>
                  <a:lnTo>
                    <a:pt x="5665382" y="58935"/>
                  </a:lnTo>
                  <a:lnTo>
                    <a:pt x="5644705" y="28257"/>
                  </a:lnTo>
                  <a:lnTo>
                    <a:pt x="5614027" y="7580"/>
                  </a:lnTo>
                  <a:lnTo>
                    <a:pt x="557644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04" name="Shape 104"/>
            <p:cNvSpPr/>
            <p:nvPr/>
          </p:nvSpPr>
          <p:spPr>
            <a:xfrm>
              <a:off x="6350" y="6350"/>
              <a:ext cx="5673090" cy="10763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673090"/>
                <a:gd name="ODFBottom" fmla="val 1076325"/>
                <a:gd name="ODFWidth" fmla="val 5673090"/>
                <a:gd name="ODFHeight" fmla="val 1076325"/>
              </a:gdLst>
              <a:ahLst/>
              <a:cxnLst/>
              <a:rect l="OXMLTextRectL" t="OXMLTextRectT" r="OXMLTextRectR" b="OXMLTextRectB"/>
              <a:pathLst>
                <a:path w="5673090" h="1076325">
                  <a:moveTo>
                    <a:pt x="0" y="96519"/>
                  </a:moveTo>
                  <a:lnTo>
                    <a:pt x="7580" y="58935"/>
                  </a:lnTo>
                  <a:lnTo>
                    <a:pt x="28257" y="28257"/>
                  </a:lnTo>
                  <a:lnTo>
                    <a:pt x="58935" y="7580"/>
                  </a:lnTo>
                  <a:lnTo>
                    <a:pt x="96519" y="0"/>
                  </a:lnTo>
                  <a:lnTo>
                    <a:pt x="5576443" y="0"/>
                  </a:lnTo>
                  <a:lnTo>
                    <a:pt x="5614027" y="7580"/>
                  </a:lnTo>
                  <a:lnTo>
                    <a:pt x="5644705" y="28257"/>
                  </a:lnTo>
                  <a:lnTo>
                    <a:pt x="5665382" y="58935"/>
                  </a:lnTo>
                  <a:lnTo>
                    <a:pt x="5672962" y="96519"/>
                  </a:lnTo>
                  <a:lnTo>
                    <a:pt x="5672962" y="979639"/>
                  </a:lnTo>
                  <a:lnTo>
                    <a:pt x="5665382" y="1017205"/>
                  </a:lnTo>
                  <a:lnTo>
                    <a:pt x="5644705" y="1047881"/>
                  </a:lnTo>
                  <a:lnTo>
                    <a:pt x="5614027" y="1068563"/>
                  </a:lnTo>
                  <a:lnTo>
                    <a:pt x="5576443" y="1076147"/>
                  </a:lnTo>
                  <a:lnTo>
                    <a:pt x="96519" y="1076147"/>
                  </a:lnTo>
                  <a:lnTo>
                    <a:pt x="58935" y="1068563"/>
                  </a:lnTo>
                  <a:lnTo>
                    <a:pt x="28257" y="1047881"/>
                  </a:lnTo>
                  <a:lnTo>
                    <a:pt x="7580" y="1017205"/>
                  </a:lnTo>
                  <a:lnTo>
                    <a:pt x="0" y="979639"/>
                  </a:lnTo>
                  <a:lnTo>
                    <a:pt x="0" y="9651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05" name="Shape 105"/>
          <p:cNvSpPr txBox="1"/>
          <p:nvPr/>
        </p:nvSpPr>
        <p:spPr>
          <a:xfrm>
            <a:off x="6812663" y="5239662"/>
            <a:ext cx="4616450" cy="879475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60020" marR="155575" indent="635" algn="ctr">
              <a:lnSpc>
                <a:spcPct val="100000"/>
              </a:lnSpc>
              <a:spcBef>
                <a:spcPts val="100"/>
              </a:spcBef>
            </a:pP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Мировоззрение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детей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подростков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выстраивается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под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влиянием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множества</a:t>
            </a:r>
            <a:r>
              <a:rPr sz="1400" spc="-7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факторов,</a:t>
            </a:r>
            <a:r>
              <a:rPr sz="1400" spc="-7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среди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которых: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тренды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массовой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культуры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идеология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преобладающих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молодежном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сообществе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субкультур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106" name="Shape 106"/>
          <p:cNvGrpSpPr/>
          <p:nvPr/>
        </p:nvGrpSpPr>
        <p:grpSpPr>
          <a:xfrm>
            <a:off x="6826330" y="1455419"/>
            <a:ext cx="4335144" cy="540384"/>
            <a:chOff x="0" y="0"/>
            <a:chExt cx="4335144" cy="540384"/>
          </a:xfrm>
        </p:grpSpPr>
        <p:sp>
          <p:nvSpPr>
            <p:cNvPr id="107" name="Shape 107"/>
            <p:cNvSpPr/>
            <p:nvPr/>
          </p:nvSpPr>
          <p:spPr>
            <a:xfrm>
              <a:off x="6350" y="6349"/>
              <a:ext cx="4322444" cy="52768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322445"/>
                <a:gd name="ODFBottom" fmla="val 527685"/>
                <a:gd name="ODFWidth" fmla="val 4322445"/>
                <a:gd name="ODFHeight" fmla="val 527685"/>
              </a:gdLst>
              <a:ahLst/>
              <a:cxnLst/>
              <a:rect l="OXMLTextRectL" t="OXMLTextRectT" r="OXMLTextRectR" b="OXMLTextRectB"/>
              <a:pathLst>
                <a:path w="4322445" h="527685">
                  <a:moveTo>
                    <a:pt x="4234561" y="0"/>
                  </a:moveTo>
                  <a:lnTo>
                    <a:pt x="87884" y="0"/>
                  </a:lnTo>
                  <a:lnTo>
                    <a:pt x="53685" y="6909"/>
                  </a:lnTo>
                  <a:lnTo>
                    <a:pt x="25749" y="25749"/>
                  </a:lnTo>
                  <a:lnTo>
                    <a:pt x="6909" y="53685"/>
                  </a:lnTo>
                  <a:lnTo>
                    <a:pt x="0" y="87884"/>
                  </a:lnTo>
                  <a:lnTo>
                    <a:pt x="0" y="439420"/>
                  </a:lnTo>
                  <a:lnTo>
                    <a:pt x="6909" y="473618"/>
                  </a:lnTo>
                  <a:lnTo>
                    <a:pt x="25749" y="501554"/>
                  </a:lnTo>
                  <a:lnTo>
                    <a:pt x="53685" y="520394"/>
                  </a:lnTo>
                  <a:lnTo>
                    <a:pt x="87884" y="527303"/>
                  </a:lnTo>
                  <a:lnTo>
                    <a:pt x="4234561" y="527303"/>
                  </a:lnTo>
                  <a:lnTo>
                    <a:pt x="4268759" y="520394"/>
                  </a:lnTo>
                  <a:lnTo>
                    <a:pt x="4296695" y="501554"/>
                  </a:lnTo>
                  <a:lnTo>
                    <a:pt x="4315535" y="473618"/>
                  </a:lnTo>
                  <a:lnTo>
                    <a:pt x="4322445" y="439420"/>
                  </a:lnTo>
                  <a:lnTo>
                    <a:pt x="4322445" y="87884"/>
                  </a:lnTo>
                  <a:lnTo>
                    <a:pt x="4315535" y="53685"/>
                  </a:lnTo>
                  <a:lnTo>
                    <a:pt x="4296695" y="25749"/>
                  </a:lnTo>
                  <a:lnTo>
                    <a:pt x="4268759" y="6909"/>
                  </a:lnTo>
                  <a:lnTo>
                    <a:pt x="423456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08" name="Shape 108"/>
            <p:cNvSpPr/>
            <p:nvPr/>
          </p:nvSpPr>
          <p:spPr>
            <a:xfrm>
              <a:off x="6350" y="6349"/>
              <a:ext cx="4322444" cy="52768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322445"/>
                <a:gd name="ODFBottom" fmla="val 527685"/>
                <a:gd name="ODFWidth" fmla="val 4322445"/>
                <a:gd name="ODFHeight" fmla="val 527685"/>
              </a:gdLst>
              <a:ahLst/>
              <a:cxnLst/>
              <a:rect l="OXMLTextRectL" t="OXMLTextRectT" r="OXMLTextRectR" b="OXMLTextRectB"/>
              <a:pathLst>
                <a:path w="4322445" h="527685">
                  <a:moveTo>
                    <a:pt x="0" y="87884"/>
                  </a:moveTo>
                  <a:lnTo>
                    <a:pt x="6909" y="53685"/>
                  </a:lnTo>
                  <a:lnTo>
                    <a:pt x="25749" y="25749"/>
                  </a:lnTo>
                  <a:lnTo>
                    <a:pt x="53685" y="6909"/>
                  </a:lnTo>
                  <a:lnTo>
                    <a:pt x="87884" y="0"/>
                  </a:lnTo>
                  <a:lnTo>
                    <a:pt x="4234561" y="0"/>
                  </a:lnTo>
                  <a:lnTo>
                    <a:pt x="4268759" y="6909"/>
                  </a:lnTo>
                  <a:lnTo>
                    <a:pt x="4296695" y="25749"/>
                  </a:lnTo>
                  <a:lnTo>
                    <a:pt x="4315535" y="53685"/>
                  </a:lnTo>
                  <a:lnTo>
                    <a:pt x="4322445" y="87884"/>
                  </a:lnTo>
                  <a:lnTo>
                    <a:pt x="4322445" y="439420"/>
                  </a:lnTo>
                  <a:lnTo>
                    <a:pt x="4315535" y="473618"/>
                  </a:lnTo>
                  <a:lnTo>
                    <a:pt x="4296695" y="501554"/>
                  </a:lnTo>
                  <a:lnTo>
                    <a:pt x="4268759" y="520394"/>
                  </a:lnTo>
                  <a:lnTo>
                    <a:pt x="4234561" y="527303"/>
                  </a:lnTo>
                  <a:lnTo>
                    <a:pt x="87884" y="527303"/>
                  </a:lnTo>
                  <a:lnTo>
                    <a:pt x="53685" y="520394"/>
                  </a:lnTo>
                  <a:lnTo>
                    <a:pt x="25749" y="501554"/>
                  </a:lnTo>
                  <a:lnTo>
                    <a:pt x="6909" y="473618"/>
                  </a:lnTo>
                  <a:lnTo>
                    <a:pt x="0" y="439420"/>
                  </a:lnTo>
                  <a:lnTo>
                    <a:pt x="0" y="8788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09" name="Shape 109"/>
          <p:cNvSpPr txBox="1"/>
          <p:nvPr/>
        </p:nvSpPr>
        <p:spPr>
          <a:xfrm>
            <a:off x="8191072" y="1600454"/>
            <a:ext cx="1610359" cy="228909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4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ФАКТОРЫ</a:t>
            </a:r>
            <a:r>
              <a:rPr sz="1400" b="1" spc="-8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РИСКА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" name="Shape 110"/>
          <p:cNvSpPr txBox="1"/>
          <p:nvPr/>
        </p:nvSpPr>
        <p:spPr>
          <a:xfrm>
            <a:off x="6157358" y="4107421"/>
            <a:ext cx="5673090" cy="71429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67310" rIns="0" bIns="0">
            <a:spAutoFit/>
          </a:bodyPr>
          <a:lstStyle/>
          <a:p>
            <a:pPr marL="441325" marR="433705" indent="0" algn="ctr">
              <a:lnSpc>
                <a:spcPct val="100000"/>
              </a:lnSpc>
              <a:spcBef>
                <a:spcPts val="530"/>
              </a:spcBef>
            </a:pP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Знакомство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подростка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«новыми»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взглядами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происходит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 сети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Интернет,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сайте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конкретной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экстремистской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270" indent="0" algn="ctr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организации,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Интернет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36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–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сообщества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111" name="Shape 111"/>
          <p:cNvGrpSpPr/>
          <p:nvPr/>
        </p:nvGrpSpPr>
        <p:grpSpPr>
          <a:xfrm>
            <a:off x="1104064" y="3420299"/>
            <a:ext cx="4355465" cy="555625"/>
            <a:chOff x="0" y="0"/>
            <a:chExt cx="4355465" cy="555625"/>
          </a:xfrm>
        </p:grpSpPr>
        <p:sp>
          <p:nvSpPr>
            <p:cNvPr id="112" name="Shape 112"/>
            <p:cNvSpPr/>
            <p:nvPr/>
          </p:nvSpPr>
          <p:spPr>
            <a:xfrm>
              <a:off x="6350" y="6350"/>
              <a:ext cx="4342765" cy="5429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342765"/>
                <a:gd name="ODFBottom" fmla="val 542925"/>
                <a:gd name="ODFWidth" fmla="val 434276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4342765" h="542925">
                  <a:moveTo>
                    <a:pt x="4252252" y="0"/>
                  </a:moveTo>
                  <a:lnTo>
                    <a:pt x="90436" y="0"/>
                  </a:lnTo>
                  <a:lnTo>
                    <a:pt x="55233" y="7112"/>
                  </a:lnTo>
                  <a:lnTo>
                    <a:pt x="26487" y="26511"/>
                  </a:lnTo>
                  <a:lnTo>
                    <a:pt x="7106" y="55292"/>
                  </a:lnTo>
                  <a:lnTo>
                    <a:pt x="0" y="90551"/>
                  </a:lnTo>
                  <a:lnTo>
                    <a:pt x="0" y="452247"/>
                  </a:lnTo>
                  <a:lnTo>
                    <a:pt x="7106" y="487431"/>
                  </a:lnTo>
                  <a:lnTo>
                    <a:pt x="26487" y="516175"/>
                  </a:lnTo>
                  <a:lnTo>
                    <a:pt x="55233" y="535560"/>
                  </a:lnTo>
                  <a:lnTo>
                    <a:pt x="90436" y="542671"/>
                  </a:lnTo>
                  <a:lnTo>
                    <a:pt x="4252252" y="542671"/>
                  </a:lnTo>
                  <a:lnTo>
                    <a:pt x="4287437" y="535560"/>
                  </a:lnTo>
                  <a:lnTo>
                    <a:pt x="4316180" y="516175"/>
                  </a:lnTo>
                  <a:lnTo>
                    <a:pt x="4335566" y="487431"/>
                  </a:lnTo>
                  <a:lnTo>
                    <a:pt x="4342676" y="452247"/>
                  </a:lnTo>
                  <a:lnTo>
                    <a:pt x="4342676" y="90551"/>
                  </a:lnTo>
                  <a:lnTo>
                    <a:pt x="4335566" y="55292"/>
                  </a:lnTo>
                  <a:lnTo>
                    <a:pt x="4316180" y="26511"/>
                  </a:lnTo>
                  <a:lnTo>
                    <a:pt x="4287437" y="7112"/>
                  </a:lnTo>
                  <a:lnTo>
                    <a:pt x="4252252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13" name="Shape 113"/>
            <p:cNvSpPr/>
            <p:nvPr/>
          </p:nvSpPr>
          <p:spPr>
            <a:xfrm>
              <a:off x="6350" y="6350"/>
              <a:ext cx="4342765" cy="5429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342765"/>
                <a:gd name="ODFBottom" fmla="val 542925"/>
                <a:gd name="ODFWidth" fmla="val 434276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4342765" h="542925">
                  <a:moveTo>
                    <a:pt x="0" y="90551"/>
                  </a:moveTo>
                  <a:lnTo>
                    <a:pt x="7106" y="55292"/>
                  </a:lnTo>
                  <a:lnTo>
                    <a:pt x="26487" y="26511"/>
                  </a:lnTo>
                  <a:lnTo>
                    <a:pt x="55233" y="7112"/>
                  </a:lnTo>
                  <a:lnTo>
                    <a:pt x="90436" y="0"/>
                  </a:lnTo>
                  <a:lnTo>
                    <a:pt x="4252252" y="0"/>
                  </a:lnTo>
                  <a:lnTo>
                    <a:pt x="4287437" y="7112"/>
                  </a:lnTo>
                  <a:lnTo>
                    <a:pt x="4316180" y="26511"/>
                  </a:lnTo>
                  <a:lnTo>
                    <a:pt x="4335566" y="55292"/>
                  </a:lnTo>
                  <a:lnTo>
                    <a:pt x="4342676" y="90551"/>
                  </a:lnTo>
                  <a:lnTo>
                    <a:pt x="4342676" y="452247"/>
                  </a:lnTo>
                  <a:lnTo>
                    <a:pt x="4335566" y="487431"/>
                  </a:lnTo>
                  <a:lnTo>
                    <a:pt x="4316180" y="516175"/>
                  </a:lnTo>
                  <a:lnTo>
                    <a:pt x="4287437" y="535560"/>
                  </a:lnTo>
                  <a:lnTo>
                    <a:pt x="4252252" y="542671"/>
                  </a:lnTo>
                  <a:lnTo>
                    <a:pt x="90436" y="542671"/>
                  </a:lnTo>
                  <a:lnTo>
                    <a:pt x="55233" y="535560"/>
                  </a:lnTo>
                  <a:lnTo>
                    <a:pt x="26487" y="516175"/>
                  </a:lnTo>
                  <a:lnTo>
                    <a:pt x="7106" y="487431"/>
                  </a:lnTo>
                  <a:lnTo>
                    <a:pt x="0" y="452247"/>
                  </a:lnTo>
                  <a:lnTo>
                    <a:pt x="0" y="90551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14" name="Shape 114"/>
          <p:cNvSpPr txBox="1"/>
          <p:nvPr/>
        </p:nvSpPr>
        <p:spPr>
          <a:xfrm>
            <a:off x="2568413" y="3573461"/>
            <a:ext cx="1427479" cy="228267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0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ОСОБЕННОСТИ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Shape 115"/>
          <p:cNvSpPr txBox="1"/>
          <p:nvPr/>
        </p:nvSpPr>
        <p:spPr>
          <a:xfrm>
            <a:off x="1100991" y="4078031"/>
            <a:ext cx="4323715" cy="110863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31115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316230" indent="-172720" algn="l">
              <a:lnSpc>
                <a:spcPct val="100000"/>
              </a:lnSpc>
              <a:spcBef>
                <a:spcPts val="245"/>
              </a:spcBef>
              <a:buChar char="•"/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Эмоциональная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волевая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неустойчивость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5595" indent="-172085" algn="l">
              <a:lnSpc>
                <a:spcPct val="100000"/>
              </a:lnSpc>
              <a:buChar char="•"/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Неразвитость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критического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мышления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marR="1365250" indent="-172720" algn="l">
              <a:lnSpc>
                <a:spcPct val="100000"/>
              </a:lnSpc>
              <a:spcBef>
                <a:spcPts val="5"/>
              </a:spcBef>
              <a:buChar char="•"/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Низкая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устойчивость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личности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манипуляциям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провокациям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indent="-172720" algn="l">
              <a:lnSpc>
                <a:spcPct val="100000"/>
              </a:lnSpc>
              <a:buChar char="•"/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Повышенная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потребность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самоутверждении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116" name="Shape 116"/>
          <p:cNvSpPr/>
          <p:nvPr/>
        </p:nvSpPr>
        <p:spPr>
          <a:xfrm>
            <a:off x="6510326" y="5445442"/>
            <a:ext cx="430530" cy="509904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30529"/>
              <a:gd name="ODFBottom" fmla="val 509904"/>
              <a:gd name="ODFWidth" fmla="val 430529"/>
              <a:gd name="ODFHeight" fmla="val 509904"/>
            </a:gdLst>
            <a:ahLst/>
            <a:cxnLst/>
            <a:rect l="OXMLTextRectL" t="OXMLTextRectT" r="OXMLTextRectR" b="OXMLTextRectB"/>
            <a:pathLst>
              <a:path w="430529" h="509904">
                <a:moveTo>
                  <a:pt x="196752" y="0"/>
                </a:moveTo>
                <a:lnTo>
                  <a:pt x="145976" y="4930"/>
                </a:lnTo>
                <a:lnTo>
                  <a:pt x="99910" y="22372"/>
                </a:lnTo>
                <a:lnTo>
                  <a:pt x="60417" y="50602"/>
                </a:lnTo>
                <a:lnTo>
                  <a:pt x="29359" y="87901"/>
                </a:lnTo>
                <a:lnTo>
                  <a:pt x="8599" y="132546"/>
                </a:lnTo>
                <a:lnTo>
                  <a:pt x="76" y="182373"/>
                </a:lnTo>
                <a:lnTo>
                  <a:pt x="0" y="196737"/>
                </a:lnTo>
                <a:lnTo>
                  <a:pt x="4939" y="240391"/>
                </a:lnTo>
                <a:lnTo>
                  <a:pt x="4991" y="240855"/>
                </a:lnTo>
                <a:lnTo>
                  <a:pt x="19114" y="280881"/>
                </a:lnTo>
                <a:lnTo>
                  <a:pt x="19583" y="282147"/>
                </a:lnTo>
                <a:lnTo>
                  <a:pt x="42970" y="318890"/>
                </a:lnTo>
                <a:lnTo>
                  <a:pt x="74651" y="349842"/>
                </a:lnTo>
                <a:lnTo>
                  <a:pt x="74651" y="509906"/>
                </a:lnTo>
                <a:lnTo>
                  <a:pt x="274567" y="509906"/>
                </a:lnTo>
                <a:lnTo>
                  <a:pt x="274567" y="433986"/>
                </a:lnTo>
                <a:lnTo>
                  <a:pt x="305566" y="433986"/>
                </a:lnTo>
                <a:lnTo>
                  <a:pt x="334579" y="428104"/>
                </a:lnTo>
                <a:lnTo>
                  <a:pt x="358313" y="412080"/>
                </a:lnTo>
                <a:lnTo>
                  <a:pt x="374337" y="388345"/>
                </a:lnTo>
                <a:lnTo>
                  <a:pt x="380218" y="359332"/>
                </a:lnTo>
                <a:lnTo>
                  <a:pt x="380218" y="320106"/>
                </a:lnTo>
                <a:lnTo>
                  <a:pt x="408055" y="320106"/>
                </a:lnTo>
                <a:lnTo>
                  <a:pt x="419600" y="315678"/>
                </a:lnTo>
                <a:lnTo>
                  <a:pt x="426813" y="307216"/>
                </a:lnTo>
                <a:lnTo>
                  <a:pt x="138311" y="307216"/>
                </a:lnTo>
                <a:lnTo>
                  <a:pt x="132212" y="306909"/>
                </a:lnTo>
                <a:lnTo>
                  <a:pt x="126528" y="304290"/>
                </a:lnTo>
                <a:lnTo>
                  <a:pt x="122386" y="299673"/>
                </a:lnTo>
                <a:lnTo>
                  <a:pt x="120439" y="293930"/>
                </a:lnTo>
                <a:lnTo>
                  <a:pt x="120669" y="289343"/>
                </a:lnTo>
                <a:lnTo>
                  <a:pt x="126528" y="278983"/>
                </a:lnTo>
                <a:lnTo>
                  <a:pt x="126528" y="272657"/>
                </a:lnTo>
                <a:lnTo>
                  <a:pt x="84141" y="272657"/>
                </a:lnTo>
                <a:lnTo>
                  <a:pt x="54947" y="238493"/>
                </a:lnTo>
                <a:lnTo>
                  <a:pt x="45550" y="238493"/>
                </a:lnTo>
                <a:lnTo>
                  <a:pt x="37958" y="232166"/>
                </a:lnTo>
                <a:lnTo>
                  <a:pt x="36783" y="215717"/>
                </a:lnTo>
                <a:lnTo>
                  <a:pt x="36693" y="214451"/>
                </a:lnTo>
                <a:lnTo>
                  <a:pt x="43019" y="206860"/>
                </a:lnTo>
                <a:lnTo>
                  <a:pt x="59488" y="205683"/>
                </a:lnTo>
                <a:lnTo>
                  <a:pt x="94253" y="205683"/>
                </a:lnTo>
                <a:lnTo>
                  <a:pt x="88570" y="203064"/>
                </a:lnTo>
                <a:lnTo>
                  <a:pt x="84428" y="198447"/>
                </a:lnTo>
                <a:lnTo>
                  <a:pt x="82480" y="192704"/>
                </a:lnTo>
                <a:lnTo>
                  <a:pt x="82711" y="188117"/>
                </a:lnTo>
                <a:lnTo>
                  <a:pt x="82787" y="186604"/>
                </a:lnTo>
                <a:lnTo>
                  <a:pt x="85406" y="180920"/>
                </a:lnTo>
                <a:lnTo>
                  <a:pt x="86039" y="179655"/>
                </a:lnTo>
                <a:lnTo>
                  <a:pt x="87304" y="178390"/>
                </a:lnTo>
                <a:lnTo>
                  <a:pt x="88570" y="177757"/>
                </a:lnTo>
                <a:lnTo>
                  <a:pt x="88570" y="152450"/>
                </a:lnTo>
                <a:lnTo>
                  <a:pt x="22775" y="152450"/>
                </a:lnTo>
                <a:lnTo>
                  <a:pt x="24673" y="146124"/>
                </a:lnTo>
                <a:lnTo>
                  <a:pt x="25938" y="139797"/>
                </a:lnTo>
                <a:lnTo>
                  <a:pt x="28468" y="133470"/>
                </a:lnTo>
                <a:lnTo>
                  <a:pt x="63264" y="133470"/>
                </a:lnTo>
                <a:lnTo>
                  <a:pt x="63264" y="108164"/>
                </a:lnTo>
                <a:lnTo>
                  <a:pt x="59122" y="103547"/>
                </a:lnTo>
                <a:lnTo>
                  <a:pt x="57175" y="97804"/>
                </a:lnTo>
                <a:lnTo>
                  <a:pt x="57290" y="95511"/>
                </a:lnTo>
                <a:lnTo>
                  <a:pt x="57405" y="93217"/>
                </a:lnTo>
                <a:lnTo>
                  <a:pt x="57481" y="91705"/>
                </a:lnTo>
                <a:lnTo>
                  <a:pt x="60101" y="86021"/>
                </a:lnTo>
                <a:lnTo>
                  <a:pt x="64717" y="81879"/>
                </a:lnTo>
                <a:lnTo>
                  <a:pt x="70460" y="79931"/>
                </a:lnTo>
                <a:lnTo>
                  <a:pt x="139181" y="79931"/>
                </a:lnTo>
                <a:lnTo>
                  <a:pt x="139181" y="57551"/>
                </a:lnTo>
                <a:lnTo>
                  <a:pt x="135039" y="52935"/>
                </a:lnTo>
                <a:lnTo>
                  <a:pt x="133092" y="47194"/>
                </a:lnTo>
                <a:lnTo>
                  <a:pt x="133323" y="42607"/>
                </a:lnTo>
                <a:lnTo>
                  <a:pt x="133398" y="41101"/>
                </a:lnTo>
                <a:lnTo>
                  <a:pt x="136018" y="35429"/>
                </a:lnTo>
                <a:lnTo>
                  <a:pt x="140634" y="31287"/>
                </a:lnTo>
                <a:lnTo>
                  <a:pt x="146377" y="29339"/>
                </a:lnTo>
                <a:lnTo>
                  <a:pt x="240404" y="29339"/>
                </a:lnTo>
                <a:lnTo>
                  <a:pt x="240404" y="26571"/>
                </a:lnTo>
                <a:lnTo>
                  <a:pt x="285959" y="26571"/>
                </a:lnTo>
                <a:lnTo>
                  <a:pt x="279831" y="22372"/>
                </a:lnTo>
                <a:lnTo>
                  <a:pt x="240181" y="6581"/>
                </a:lnTo>
                <a:lnTo>
                  <a:pt x="196752" y="0"/>
                </a:lnTo>
                <a:close/>
              </a:path>
              <a:path w="430529" h="509904">
                <a:moveTo>
                  <a:pt x="172167" y="205683"/>
                </a:moveTo>
                <a:lnTo>
                  <a:pt x="171990" y="205683"/>
                </a:lnTo>
                <a:lnTo>
                  <a:pt x="145507" y="232166"/>
                </a:lnTo>
                <a:lnTo>
                  <a:pt x="145507" y="278983"/>
                </a:lnTo>
                <a:lnTo>
                  <a:pt x="149649" y="283600"/>
                </a:lnTo>
                <a:lnTo>
                  <a:pt x="151597" y="289343"/>
                </a:lnTo>
                <a:lnTo>
                  <a:pt x="151446" y="292348"/>
                </a:lnTo>
                <a:lnTo>
                  <a:pt x="151366" y="293930"/>
                </a:lnTo>
                <a:lnTo>
                  <a:pt x="151290" y="295442"/>
                </a:lnTo>
                <a:lnTo>
                  <a:pt x="148671" y="301126"/>
                </a:lnTo>
                <a:lnTo>
                  <a:pt x="144054" y="305268"/>
                </a:lnTo>
                <a:lnTo>
                  <a:pt x="138311" y="307216"/>
                </a:lnTo>
                <a:lnTo>
                  <a:pt x="426813" y="307216"/>
                </a:lnTo>
                <a:lnTo>
                  <a:pt x="427825" y="306030"/>
                </a:lnTo>
                <a:lnTo>
                  <a:pt x="430118" y="292348"/>
                </a:lnTo>
                <a:lnTo>
                  <a:pt x="423871" y="275820"/>
                </a:lnTo>
                <a:lnTo>
                  <a:pt x="403499" y="240391"/>
                </a:lnTo>
                <a:lnTo>
                  <a:pt x="195486" y="240391"/>
                </a:lnTo>
                <a:lnTo>
                  <a:pt x="188527" y="233431"/>
                </a:lnTo>
                <a:lnTo>
                  <a:pt x="188527" y="222043"/>
                </a:lnTo>
                <a:lnTo>
                  <a:pt x="172167" y="205683"/>
                </a:lnTo>
                <a:close/>
              </a:path>
              <a:path w="430529" h="509904">
                <a:moveTo>
                  <a:pt x="94253" y="205683"/>
                </a:moveTo>
                <a:lnTo>
                  <a:pt x="60840" y="205683"/>
                </a:lnTo>
                <a:lnTo>
                  <a:pt x="68325" y="211921"/>
                </a:lnTo>
                <a:lnTo>
                  <a:pt x="68958" y="220778"/>
                </a:lnTo>
                <a:lnTo>
                  <a:pt x="68958" y="225207"/>
                </a:lnTo>
                <a:lnTo>
                  <a:pt x="92998" y="253677"/>
                </a:lnTo>
                <a:lnTo>
                  <a:pt x="126528" y="253677"/>
                </a:lnTo>
                <a:lnTo>
                  <a:pt x="126528" y="224574"/>
                </a:lnTo>
                <a:lnTo>
                  <a:pt x="145112" y="205990"/>
                </a:lnTo>
                <a:lnTo>
                  <a:pt x="100353" y="205990"/>
                </a:lnTo>
                <a:lnTo>
                  <a:pt x="94253" y="205683"/>
                </a:lnTo>
                <a:close/>
              </a:path>
              <a:path w="430529" h="509904">
                <a:moveTo>
                  <a:pt x="189793" y="95511"/>
                </a:moveTo>
                <a:lnTo>
                  <a:pt x="158160" y="95511"/>
                </a:lnTo>
                <a:lnTo>
                  <a:pt x="158160" y="164471"/>
                </a:lnTo>
                <a:lnTo>
                  <a:pt x="202445" y="208758"/>
                </a:lnTo>
                <a:lnTo>
                  <a:pt x="213200" y="208758"/>
                </a:lnTo>
                <a:lnTo>
                  <a:pt x="220159" y="215717"/>
                </a:lnTo>
                <a:lnTo>
                  <a:pt x="220159" y="233431"/>
                </a:lnTo>
                <a:lnTo>
                  <a:pt x="213200" y="240391"/>
                </a:lnTo>
                <a:lnTo>
                  <a:pt x="403499" y="240391"/>
                </a:lnTo>
                <a:lnTo>
                  <a:pt x="380218" y="199900"/>
                </a:lnTo>
                <a:lnTo>
                  <a:pt x="380218" y="196737"/>
                </a:lnTo>
                <a:lnTo>
                  <a:pt x="376762" y="152970"/>
                </a:lnTo>
                <a:lnTo>
                  <a:pt x="375515" y="149050"/>
                </a:lnTo>
                <a:lnTo>
                  <a:pt x="201576" y="149050"/>
                </a:lnTo>
                <a:lnTo>
                  <a:pt x="195476" y="148743"/>
                </a:lnTo>
                <a:lnTo>
                  <a:pt x="189793" y="146124"/>
                </a:lnTo>
                <a:lnTo>
                  <a:pt x="185651" y="141507"/>
                </a:lnTo>
                <a:lnTo>
                  <a:pt x="183703" y="135764"/>
                </a:lnTo>
                <a:lnTo>
                  <a:pt x="183819" y="133470"/>
                </a:lnTo>
                <a:lnTo>
                  <a:pt x="183934" y="131177"/>
                </a:lnTo>
                <a:lnTo>
                  <a:pt x="189793" y="120817"/>
                </a:lnTo>
                <a:lnTo>
                  <a:pt x="189793" y="95511"/>
                </a:lnTo>
                <a:close/>
              </a:path>
              <a:path w="430529" h="509904">
                <a:moveTo>
                  <a:pt x="54407" y="237860"/>
                </a:moveTo>
                <a:lnTo>
                  <a:pt x="45550" y="238493"/>
                </a:lnTo>
                <a:lnTo>
                  <a:pt x="54947" y="238493"/>
                </a:lnTo>
                <a:lnTo>
                  <a:pt x="54407" y="237860"/>
                </a:lnTo>
                <a:close/>
              </a:path>
              <a:path w="430529" h="509904">
                <a:moveTo>
                  <a:pt x="139181" y="79931"/>
                </a:moveTo>
                <a:lnTo>
                  <a:pt x="70460" y="79931"/>
                </a:lnTo>
                <a:lnTo>
                  <a:pt x="76559" y="80238"/>
                </a:lnTo>
                <a:lnTo>
                  <a:pt x="82243" y="82857"/>
                </a:lnTo>
                <a:lnTo>
                  <a:pt x="86385" y="87474"/>
                </a:lnTo>
                <a:lnTo>
                  <a:pt x="88332" y="93217"/>
                </a:lnTo>
                <a:lnTo>
                  <a:pt x="88217" y="95511"/>
                </a:lnTo>
                <a:lnTo>
                  <a:pt x="88102" y="97804"/>
                </a:lnTo>
                <a:lnTo>
                  <a:pt x="88026" y="99317"/>
                </a:lnTo>
                <a:lnTo>
                  <a:pt x="85406" y="105001"/>
                </a:lnTo>
                <a:lnTo>
                  <a:pt x="84774" y="106266"/>
                </a:lnTo>
                <a:lnTo>
                  <a:pt x="83508" y="107531"/>
                </a:lnTo>
                <a:lnTo>
                  <a:pt x="82243" y="108164"/>
                </a:lnTo>
                <a:lnTo>
                  <a:pt x="82243" y="133470"/>
                </a:lnTo>
                <a:lnTo>
                  <a:pt x="107549" y="133470"/>
                </a:lnTo>
                <a:lnTo>
                  <a:pt x="107549" y="177757"/>
                </a:lnTo>
                <a:lnTo>
                  <a:pt x="111691" y="182373"/>
                </a:lnTo>
                <a:lnTo>
                  <a:pt x="113638" y="188117"/>
                </a:lnTo>
                <a:lnTo>
                  <a:pt x="113427" y="192308"/>
                </a:lnTo>
                <a:lnTo>
                  <a:pt x="113332" y="194216"/>
                </a:lnTo>
                <a:lnTo>
                  <a:pt x="110712" y="199900"/>
                </a:lnTo>
                <a:lnTo>
                  <a:pt x="106096" y="204042"/>
                </a:lnTo>
                <a:lnTo>
                  <a:pt x="100353" y="205990"/>
                </a:lnTo>
                <a:lnTo>
                  <a:pt x="145112" y="205990"/>
                </a:lnTo>
                <a:lnTo>
                  <a:pt x="158793" y="192308"/>
                </a:lnTo>
                <a:lnTo>
                  <a:pt x="139181" y="172063"/>
                </a:lnTo>
                <a:lnTo>
                  <a:pt x="139181" y="79931"/>
                </a:lnTo>
                <a:close/>
              </a:path>
              <a:path w="430529" h="509904">
                <a:moveTo>
                  <a:pt x="240404" y="29339"/>
                </a:moveTo>
                <a:lnTo>
                  <a:pt x="146377" y="29339"/>
                </a:lnTo>
                <a:lnTo>
                  <a:pt x="152476" y="29646"/>
                </a:lnTo>
                <a:lnTo>
                  <a:pt x="158160" y="32265"/>
                </a:lnTo>
                <a:lnTo>
                  <a:pt x="162302" y="36870"/>
                </a:lnTo>
                <a:lnTo>
                  <a:pt x="164250" y="42607"/>
                </a:lnTo>
                <a:lnTo>
                  <a:pt x="164081" y="45958"/>
                </a:lnTo>
                <a:lnTo>
                  <a:pt x="164019" y="47194"/>
                </a:lnTo>
                <a:lnTo>
                  <a:pt x="163943" y="48704"/>
                </a:lnTo>
                <a:lnTo>
                  <a:pt x="161324" y="54388"/>
                </a:lnTo>
                <a:lnTo>
                  <a:pt x="160691" y="55653"/>
                </a:lnTo>
                <a:lnTo>
                  <a:pt x="159426" y="56918"/>
                </a:lnTo>
                <a:lnTo>
                  <a:pt x="158160" y="57551"/>
                </a:lnTo>
                <a:lnTo>
                  <a:pt x="158160" y="76531"/>
                </a:lnTo>
                <a:lnTo>
                  <a:pt x="208772" y="76531"/>
                </a:lnTo>
                <a:lnTo>
                  <a:pt x="208772" y="120817"/>
                </a:lnTo>
                <a:lnTo>
                  <a:pt x="212914" y="125434"/>
                </a:lnTo>
                <a:lnTo>
                  <a:pt x="214861" y="131177"/>
                </a:lnTo>
                <a:lnTo>
                  <a:pt x="214746" y="133470"/>
                </a:lnTo>
                <a:lnTo>
                  <a:pt x="214631" y="135764"/>
                </a:lnTo>
                <a:lnTo>
                  <a:pt x="214555" y="137276"/>
                </a:lnTo>
                <a:lnTo>
                  <a:pt x="211935" y="142960"/>
                </a:lnTo>
                <a:lnTo>
                  <a:pt x="207319" y="147102"/>
                </a:lnTo>
                <a:lnTo>
                  <a:pt x="201576" y="149050"/>
                </a:lnTo>
                <a:lnTo>
                  <a:pt x="375515" y="149050"/>
                </a:lnTo>
                <a:lnTo>
                  <a:pt x="363916" y="112593"/>
                </a:lnTo>
                <a:lnTo>
                  <a:pt x="272669" y="112593"/>
                </a:lnTo>
                <a:lnTo>
                  <a:pt x="265710" y="105633"/>
                </a:lnTo>
                <a:lnTo>
                  <a:pt x="265710" y="95511"/>
                </a:lnTo>
                <a:lnTo>
                  <a:pt x="240404" y="72735"/>
                </a:lnTo>
                <a:lnTo>
                  <a:pt x="240404" y="29339"/>
                </a:lnTo>
                <a:close/>
              </a:path>
              <a:path w="430529" h="509904">
                <a:moveTo>
                  <a:pt x="285959" y="26571"/>
                </a:moveTo>
                <a:lnTo>
                  <a:pt x="240404" y="26571"/>
                </a:lnTo>
                <a:lnTo>
                  <a:pt x="246730" y="28469"/>
                </a:lnTo>
                <a:lnTo>
                  <a:pt x="259383" y="33531"/>
                </a:lnTo>
                <a:lnTo>
                  <a:pt x="259383" y="64510"/>
                </a:lnTo>
                <a:lnTo>
                  <a:pt x="278363" y="81592"/>
                </a:lnTo>
                <a:lnTo>
                  <a:pt x="290383" y="81592"/>
                </a:lnTo>
                <a:lnTo>
                  <a:pt x="297342" y="88551"/>
                </a:lnTo>
                <a:lnTo>
                  <a:pt x="297342" y="106266"/>
                </a:lnTo>
                <a:lnTo>
                  <a:pt x="290383" y="112593"/>
                </a:lnTo>
                <a:lnTo>
                  <a:pt x="363949" y="112593"/>
                </a:lnTo>
                <a:lnTo>
                  <a:pt x="342741" y="76531"/>
                </a:lnTo>
                <a:lnTo>
                  <a:pt x="339240" y="72735"/>
                </a:lnTo>
                <a:lnTo>
                  <a:pt x="314246" y="45958"/>
                </a:lnTo>
                <a:lnTo>
                  <a:pt x="285959" y="26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grpSp>
        <p:nvGrpSpPr>
          <p:cNvPr id="117" name="Shape 117"/>
          <p:cNvGrpSpPr/>
          <p:nvPr/>
        </p:nvGrpSpPr>
        <p:grpSpPr>
          <a:xfrm>
            <a:off x="1124346" y="1550859"/>
            <a:ext cx="4335145" cy="555625"/>
            <a:chOff x="0" y="0"/>
            <a:chExt cx="4335145" cy="555625"/>
          </a:xfrm>
        </p:grpSpPr>
        <p:sp>
          <p:nvSpPr>
            <p:cNvPr id="118" name="Shape 118"/>
            <p:cNvSpPr/>
            <p:nvPr/>
          </p:nvSpPr>
          <p:spPr>
            <a:xfrm>
              <a:off x="6349" y="6350"/>
              <a:ext cx="4322445" cy="5429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322445"/>
                <a:gd name="ODFBottom" fmla="val 542925"/>
                <a:gd name="ODFWidth" fmla="val 432244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4322445" h="542925">
                  <a:moveTo>
                    <a:pt x="4231970" y="0"/>
                  </a:moveTo>
                  <a:lnTo>
                    <a:pt x="90436" y="0"/>
                  </a:lnTo>
                  <a:lnTo>
                    <a:pt x="55233" y="7110"/>
                  </a:lnTo>
                  <a:lnTo>
                    <a:pt x="26487" y="26495"/>
                  </a:lnTo>
                  <a:lnTo>
                    <a:pt x="7106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6" y="487378"/>
                  </a:lnTo>
                  <a:lnTo>
                    <a:pt x="26487" y="516159"/>
                  </a:lnTo>
                  <a:lnTo>
                    <a:pt x="55233" y="535559"/>
                  </a:lnTo>
                  <a:lnTo>
                    <a:pt x="90436" y="542671"/>
                  </a:lnTo>
                  <a:lnTo>
                    <a:pt x="4231970" y="542671"/>
                  </a:lnTo>
                  <a:lnTo>
                    <a:pt x="4267155" y="535559"/>
                  </a:lnTo>
                  <a:lnTo>
                    <a:pt x="4295898" y="516159"/>
                  </a:lnTo>
                  <a:lnTo>
                    <a:pt x="4315284" y="487378"/>
                  </a:lnTo>
                  <a:lnTo>
                    <a:pt x="4322394" y="452120"/>
                  </a:lnTo>
                  <a:lnTo>
                    <a:pt x="4322394" y="90424"/>
                  </a:lnTo>
                  <a:lnTo>
                    <a:pt x="4315284" y="55239"/>
                  </a:lnTo>
                  <a:lnTo>
                    <a:pt x="4295898" y="26495"/>
                  </a:lnTo>
                  <a:lnTo>
                    <a:pt x="4267155" y="7110"/>
                  </a:lnTo>
                  <a:lnTo>
                    <a:pt x="4231970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19" name="Shape 119"/>
            <p:cNvSpPr/>
            <p:nvPr/>
          </p:nvSpPr>
          <p:spPr>
            <a:xfrm>
              <a:off x="6349" y="6350"/>
              <a:ext cx="4322445" cy="5429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322445"/>
                <a:gd name="ODFBottom" fmla="val 542925"/>
                <a:gd name="ODFWidth" fmla="val 432244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4322445" h="542925">
                  <a:moveTo>
                    <a:pt x="0" y="90424"/>
                  </a:moveTo>
                  <a:lnTo>
                    <a:pt x="7106" y="55239"/>
                  </a:lnTo>
                  <a:lnTo>
                    <a:pt x="26487" y="26495"/>
                  </a:lnTo>
                  <a:lnTo>
                    <a:pt x="55233" y="7110"/>
                  </a:lnTo>
                  <a:lnTo>
                    <a:pt x="90436" y="0"/>
                  </a:lnTo>
                  <a:lnTo>
                    <a:pt x="4231970" y="0"/>
                  </a:lnTo>
                  <a:lnTo>
                    <a:pt x="4267155" y="7110"/>
                  </a:lnTo>
                  <a:lnTo>
                    <a:pt x="4295898" y="26495"/>
                  </a:lnTo>
                  <a:lnTo>
                    <a:pt x="4315284" y="55239"/>
                  </a:lnTo>
                  <a:lnTo>
                    <a:pt x="4322394" y="90424"/>
                  </a:lnTo>
                  <a:lnTo>
                    <a:pt x="4322394" y="452120"/>
                  </a:lnTo>
                  <a:lnTo>
                    <a:pt x="4315284" y="487378"/>
                  </a:lnTo>
                  <a:lnTo>
                    <a:pt x="4295898" y="516159"/>
                  </a:lnTo>
                  <a:lnTo>
                    <a:pt x="4267155" y="535559"/>
                  </a:lnTo>
                  <a:lnTo>
                    <a:pt x="4231970" y="542671"/>
                  </a:lnTo>
                  <a:lnTo>
                    <a:pt x="90436" y="542671"/>
                  </a:lnTo>
                  <a:lnTo>
                    <a:pt x="55233" y="535559"/>
                  </a:lnTo>
                  <a:lnTo>
                    <a:pt x="26487" y="516159"/>
                  </a:lnTo>
                  <a:lnTo>
                    <a:pt x="7106" y="48737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20" name="Shape 120"/>
          <p:cNvSpPr txBox="1"/>
          <p:nvPr/>
        </p:nvSpPr>
        <p:spPr>
          <a:xfrm>
            <a:off x="2246848" y="1703513"/>
            <a:ext cx="2390140" cy="228908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4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ПОТРЕБНОСТИ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ВОЗРАСТА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121" name="Shape 121"/>
          <p:cNvGrpSpPr/>
          <p:nvPr/>
        </p:nvGrpSpPr>
        <p:grpSpPr>
          <a:xfrm>
            <a:off x="1301635" y="1675867"/>
            <a:ext cx="411480" cy="375920"/>
            <a:chOff x="0" y="0"/>
            <a:chExt cx="411480" cy="375920"/>
          </a:xfrm>
        </p:grpSpPr>
        <p:sp>
          <p:nvSpPr>
            <p:cNvPr id="122" name="Shape 122"/>
            <p:cNvSpPr/>
            <p:nvPr/>
          </p:nvSpPr>
          <p:spPr>
            <a:xfrm>
              <a:off x="3468" y="3468"/>
              <a:ext cx="404494" cy="36893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04494"/>
                <a:gd name="ODFBottom" fmla="val 368935"/>
                <a:gd name="ODFWidth" fmla="val 404494"/>
                <a:gd name="ODFHeight" fmla="val 368935"/>
              </a:gdLst>
              <a:ahLst/>
              <a:cxnLst/>
              <a:rect l="OXMLTextRectL" t="OXMLTextRectT" r="OXMLTextRectR" b="OXMLTextRect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1937" y="1740"/>
                  </a:lnTo>
                  <a:lnTo>
                    <a:pt x="12247" y="1740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115" y="266488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19999"/>
                  </a:lnTo>
                  <a:lnTo>
                    <a:pt x="202182" y="219999"/>
                  </a:lnTo>
                  <a:lnTo>
                    <a:pt x="189927" y="209869"/>
                  </a:lnTo>
                  <a:lnTo>
                    <a:pt x="162965" y="183948"/>
                  </a:lnTo>
                  <a:lnTo>
                    <a:pt x="136003" y="148940"/>
                  </a:lnTo>
                  <a:lnTo>
                    <a:pt x="123747" y="111551"/>
                  </a:lnTo>
                  <a:lnTo>
                    <a:pt x="131914" y="88367"/>
                  </a:lnTo>
                  <a:lnTo>
                    <a:pt x="152060" y="73188"/>
                  </a:lnTo>
                  <a:lnTo>
                    <a:pt x="404365" y="73188"/>
                  </a:lnTo>
                  <a:lnTo>
                    <a:pt x="404252" y="202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  <a:path w="404494" h="368935">
                  <a:moveTo>
                    <a:pt x="404365" y="73188"/>
                  </a:moveTo>
                  <a:lnTo>
                    <a:pt x="252298" y="73188"/>
                  </a:lnTo>
                  <a:lnTo>
                    <a:pt x="272445" y="88367"/>
                  </a:lnTo>
                  <a:lnTo>
                    <a:pt x="280612" y="111551"/>
                  </a:lnTo>
                  <a:lnTo>
                    <a:pt x="268358" y="148940"/>
                  </a:lnTo>
                  <a:lnTo>
                    <a:pt x="241397" y="183948"/>
                  </a:lnTo>
                  <a:lnTo>
                    <a:pt x="214437" y="209869"/>
                  </a:lnTo>
                  <a:lnTo>
                    <a:pt x="202182" y="219999"/>
                  </a:lnTo>
                  <a:lnTo>
                    <a:pt x="404365" y="219999"/>
                  </a:lnTo>
                  <a:lnTo>
                    <a:pt x="404365" y="73188"/>
                  </a:lnTo>
                  <a:close/>
                </a:path>
                <a:path w="404494" h="368935">
                  <a:moveTo>
                    <a:pt x="252298" y="73188"/>
                  </a:moveTo>
                  <a:lnTo>
                    <a:pt x="152060" y="73188"/>
                  </a:lnTo>
                  <a:lnTo>
                    <a:pt x="177659" y="74883"/>
                  </a:lnTo>
                  <a:lnTo>
                    <a:pt x="202182" y="102318"/>
                  </a:lnTo>
                  <a:lnTo>
                    <a:pt x="226700" y="74883"/>
                  </a:lnTo>
                  <a:lnTo>
                    <a:pt x="252298" y="73188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23" name="Shape 123"/>
            <p:cNvSpPr/>
            <p:nvPr/>
          </p:nvSpPr>
          <p:spPr>
            <a:xfrm>
              <a:off x="3468" y="3468"/>
              <a:ext cx="404494" cy="36893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04494"/>
                <a:gd name="ODFBottom" fmla="val 368935"/>
                <a:gd name="ODFWidth" fmla="val 404494"/>
                <a:gd name="ODFHeight" fmla="val 368935"/>
              </a:gdLst>
              <a:ahLst/>
              <a:cxnLst/>
              <a:rect l="OXMLTextRectL" t="OXMLTextRectT" r="OXMLTextRectR" b="OXMLTextRect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2386" y="1646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0" y="265893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0109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08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</a:pathLst>
            </a:custGeom>
            <a:ln w="6937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pic>
          <p:nvPicPr>
            <p:cNvPr id="125" name="Picture 125"/>
            <p:cNvPicPr/>
            <p:nvPr/>
          </p:nvPicPr>
          <p:blipFill>
            <a:blip r:embed="rId2"/>
            <a:stretch/>
          </p:blipFill>
          <p:spPr>
            <a:xfrm>
              <a:off x="123747" y="73188"/>
              <a:ext cx="163802" cy="153747"/>
            </a:xfrm>
            <a:prstGeom prst="rect">
              <a:avLst/>
            </a:prstGeom>
          </p:spPr>
        </p:pic>
      </p:grpSp>
      <p:sp>
        <p:nvSpPr>
          <p:cNvPr id="126" name="Shape 126"/>
          <p:cNvSpPr txBox="1"/>
          <p:nvPr/>
        </p:nvSpPr>
        <p:spPr>
          <a:xfrm>
            <a:off x="1129871" y="2234258"/>
            <a:ext cx="4323715" cy="892551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30480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316865" indent="-172720" algn="l">
              <a:lnSpc>
                <a:spcPct val="100000"/>
              </a:lnSpc>
              <a:spcBef>
                <a:spcPts val="240"/>
              </a:spcBef>
              <a:buChar char="•"/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Принадлежность</a:t>
            </a:r>
            <a:r>
              <a:rPr sz="1400" spc="-8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группе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сверстников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865" indent="-172720" algn="l">
              <a:lnSpc>
                <a:spcPct val="100000"/>
              </a:lnSpc>
              <a:spcBef>
                <a:spcPts val="5"/>
              </a:spcBef>
              <a:buChar char="•"/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Интимно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-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личностное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общение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865" indent="-172720" algn="l">
              <a:lnSpc>
                <a:spcPct val="100000"/>
              </a:lnSpc>
              <a:buChar char="•"/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Независимость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(сепарация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родителей)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865" indent="-172720" algn="l">
              <a:lnSpc>
                <a:spcPct val="100000"/>
              </a:lnSpc>
              <a:buChar char="•"/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Самопроявление</a:t>
            </a:r>
            <a:r>
              <a:rPr sz="1400" spc="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социуме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127" name="Shape 127"/>
          <p:cNvGrpSpPr/>
          <p:nvPr/>
        </p:nvGrpSpPr>
        <p:grpSpPr>
          <a:xfrm>
            <a:off x="5627715" y="2527361"/>
            <a:ext cx="367665" cy="492125"/>
            <a:chOff x="0" y="0"/>
            <a:chExt cx="367665" cy="492125"/>
          </a:xfrm>
        </p:grpSpPr>
        <p:sp>
          <p:nvSpPr>
            <p:cNvPr id="128" name="Shape 128"/>
            <p:cNvSpPr/>
            <p:nvPr/>
          </p:nvSpPr>
          <p:spPr>
            <a:xfrm>
              <a:off x="6350" y="6350"/>
              <a:ext cx="354965" cy="4794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54964"/>
                <a:gd name="ODFBottom" fmla="val 479425"/>
                <a:gd name="ODFWidth" fmla="val 354964"/>
                <a:gd name="ODFHeight" fmla="val 479425"/>
              </a:gdLst>
              <a:ahLst/>
              <a:cxnLst/>
              <a:rect l="OXMLTextRectL" t="OXMLTextRectT" r="OXMLTextRectR" b="OXMLTextRectB"/>
              <a:pathLst>
                <a:path w="354964" h="479425">
                  <a:moveTo>
                    <a:pt x="177292" y="0"/>
                  </a:moveTo>
                  <a:lnTo>
                    <a:pt x="177292" y="119887"/>
                  </a:lnTo>
                  <a:lnTo>
                    <a:pt x="0" y="119887"/>
                  </a:lnTo>
                  <a:lnTo>
                    <a:pt x="0" y="359537"/>
                  </a:lnTo>
                  <a:lnTo>
                    <a:pt x="177292" y="359537"/>
                  </a:lnTo>
                  <a:lnTo>
                    <a:pt x="177292" y="479425"/>
                  </a:lnTo>
                  <a:lnTo>
                    <a:pt x="354457" y="239649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29" name="Shape 129"/>
            <p:cNvSpPr/>
            <p:nvPr/>
          </p:nvSpPr>
          <p:spPr>
            <a:xfrm>
              <a:off x="6350" y="6350"/>
              <a:ext cx="354965" cy="4794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54964"/>
                <a:gd name="ODFBottom" fmla="val 479425"/>
                <a:gd name="ODFWidth" fmla="val 354964"/>
                <a:gd name="ODFHeight" fmla="val 479425"/>
              </a:gdLst>
              <a:ahLst/>
              <a:cxnLst/>
              <a:rect l="OXMLTextRectL" t="OXMLTextRectT" r="OXMLTextRectR" b="OXMLTextRectB"/>
              <a:pathLst>
                <a:path w="354964" h="479425">
                  <a:moveTo>
                    <a:pt x="0" y="119887"/>
                  </a:moveTo>
                  <a:lnTo>
                    <a:pt x="177292" y="119887"/>
                  </a:lnTo>
                  <a:lnTo>
                    <a:pt x="177292" y="0"/>
                  </a:lnTo>
                  <a:lnTo>
                    <a:pt x="354457" y="239649"/>
                  </a:lnTo>
                  <a:lnTo>
                    <a:pt x="177292" y="479425"/>
                  </a:lnTo>
                  <a:lnTo>
                    <a:pt x="177292" y="359537"/>
                  </a:lnTo>
                  <a:lnTo>
                    <a:pt x="0" y="359537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pic>
        <p:nvPicPr>
          <p:cNvPr id="131" name="Picture 131"/>
          <p:cNvPicPr/>
          <p:nvPr/>
        </p:nvPicPr>
        <p:blipFill>
          <a:blip r:embed="rId3"/>
          <a:stretch/>
        </p:blipFill>
        <p:spPr>
          <a:xfrm>
            <a:off x="1219844" y="3492698"/>
            <a:ext cx="378029" cy="376571"/>
          </a:xfrm>
          <a:prstGeom prst="rect">
            <a:avLst/>
          </a:prstGeom>
        </p:spPr>
      </p:pic>
      <p:sp>
        <p:nvSpPr>
          <p:cNvPr id="132" name="Shape 132"/>
          <p:cNvSpPr txBox="1"/>
          <p:nvPr/>
        </p:nvSpPr>
        <p:spPr>
          <a:xfrm>
            <a:off x="6832680" y="2132710"/>
            <a:ext cx="4322444" cy="135998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66675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323215" marR="1015364" indent="-178435" algn="l">
              <a:lnSpc>
                <a:spcPct val="100000"/>
              </a:lnSpc>
              <a:spcBef>
                <a:spcPts val="525"/>
              </a:spcBef>
              <a:buChar char="•"/>
            </a:pP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Дефицит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общение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сверстниками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желание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его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восполнить,</a:t>
            </a:r>
            <a:r>
              <a:rPr sz="1400" spc="-7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поиск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23215" indent="0" algn="l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«единомышленников»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23215" indent="-178435" algn="l">
              <a:lnSpc>
                <a:spcPct val="100000"/>
              </a:lnSpc>
              <a:buChar char="•"/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Непринятие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среде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сверстников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(травля)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23215" indent="-178435" algn="l">
              <a:lnSpc>
                <a:spcPct val="100000"/>
              </a:lnSpc>
              <a:buChar char="•"/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Ограниченные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возможности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самореализации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23215" indent="0" algn="l">
              <a:lnSpc>
                <a:spcPct val="100000"/>
              </a:lnSpc>
              <a:spcBef>
                <a:spcPts val="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реальном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мире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133" name="Shape 133"/>
          <p:cNvSpPr txBox="1"/>
          <p:nvPr/>
        </p:nvSpPr>
        <p:spPr>
          <a:xfrm>
            <a:off x="1110414" y="5469355"/>
            <a:ext cx="4314190" cy="688009"/>
          </a:xfrm>
          <a:prstGeom prst="rect">
            <a:avLst/>
          </a:prstGeom>
          <a:solidFill>
            <a:srgbClr val="FFF1CC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41275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263525" marR="499744" indent="-172720" algn="l">
              <a:lnSpc>
                <a:spcPct val="100000"/>
              </a:lnSpc>
              <a:spcBef>
                <a:spcPts val="325"/>
              </a:spcBef>
              <a:buChar char="•"/>
            </a:pP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Чрезмерная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погруженность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виртуальную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реальность,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длительное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пребывание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63525" indent="0" algn="l">
              <a:lnSpc>
                <a:spcPct val="100000"/>
              </a:lnSpc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сети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134" name="Shape 134"/>
          <p:cNvGrpSpPr/>
          <p:nvPr/>
        </p:nvGrpSpPr>
        <p:grpSpPr>
          <a:xfrm>
            <a:off x="6936734" y="1573578"/>
            <a:ext cx="397509" cy="384175"/>
            <a:chOff x="0" y="0"/>
            <a:chExt cx="397509" cy="384175"/>
          </a:xfrm>
        </p:grpSpPr>
        <p:sp>
          <p:nvSpPr>
            <p:cNvPr id="135" name="Shape 135"/>
            <p:cNvSpPr/>
            <p:nvPr/>
          </p:nvSpPr>
          <p:spPr>
            <a:xfrm>
              <a:off x="0" y="0"/>
              <a:ext cx="397509" cy="220978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97509"/>
                <a:gd name="ODFBottom" fmla="val 220980"/>
                <a:gd name="ODFWidth" fmla="val 397509"/>
                <a:gd name="ODFHeight" fmla="val 220980"/>
              </a:gdLst>
              <a:ahLst/>
              <a:cxnLst/>
              <a:rect l="OXMLTextRectL" t="OXMLTextRectT" r="OXMLTextRectR" b="OXMLTextRectB"/>
              <a:pathLst>
                <a:path w="397509" h="220980">
                  <a:moveTo>
                    <a:pt x="63066" y="81621"/>
                  </a:moveTo>
                  <a:lnTo>
                    <a:pt x="14695" y="108058"/>
                  </a:lnTo>
                  <a:lnTo>
                    <a:pt x="0" y="142543"/>
                  </a:lnTo>
                  <a:lnTo>
                    <a:pt x="76" y="153729"/>
                  </a:lnTo>
                  <a:lnTo>
                    <a:pt x="127" y="161259"/>
                  </a:lnTo>
                  <a:lnTo>
                    <a:pt x="29173" y="208604"/>
                  </a:lnTo>
                  <a:lnTo>
                    <a:pt x="64749" y="220972"/>
                  </a:lnTo>
                  <a:lnTo>
                    <a:pt x="344115" y="220972"/>
                  </a:lnTo>
                  <a:lnTo>
                    <a:pt x="365159" y="216016"/>
                  </a:lnTo>
                  <a:lnTo>
                    <a:pt x="381946" y="204020"/>
                  </a:lnTo>
                  <a:lnTo>
                    <a:pt x="393059" y="186678"/>
                  </a:lnTo>
                  <a:lnTo>
                    <a:pt x="397079" y="165679"/>
                  </a:lnTo>
                  <a:lnTo>
                    <a:pt x="395796" y="153729"/>
                  </a:lnTo>
                  <a:lnTo>
                    <a:pt x="368005" y="117034"/>
                  </a:lnTo>
                  <a:lnTo>
                    <a:pt x="350165" y="111550"/>
                  </a:lnTo>
                  <a:lnTo>
                    <a:pt x="333057" y="111550"/>
                  </a:lnTo>
                  <a:lnTo>
                    <a:pt x="333057" y="110386"/>
                  </a:lnTo>
                  <a:lnTo>
                    <a:pt x="331220" y="94807"/>
                  </a:lnTo>
                  <a:lnTo>
                    <a:pt x="331129" y="94034"/>
                  </a:lnTo>
                  <a:lnTo>
                    <a:pt x="326879" y="82448"/>
                  </a:lnTo>
                  <a:lnTo>
                    <a:pt x="82209" y="82448"/>
                  </a:lnTo>
                  <a:lnTo>
                    <a:pt x="63066" y="81621"/>
                  </a:lnTo>
                  <a:close/>
                </a:path>
                <a:path w="397509" h="220980">
                  <a:moveTo>
                    <a:pt x="345216" y="110759"/>
                  </a:moveTo>
                  <a:lnTo>
                    <a:pt x="333057" y="111550"/>
                  </a:lnTo>
                  <a:lnTo>
                    <a:pt x="350165" y="111550"/>
                  </a:lnTo>
                  <a:lnTo>
                    <a:pt x="345216" y="110759"/>
                  </a:lnTo>
                  <a:close/>
                </a:path>
                <a:path w="397509" h="220980">
                  <a:moveTo>
                    <a:pt x="174722" y="0"/>
                  </a:moveTo>
                  <a:lnTo>
                    <a:pt x="121086" y="12959"/>
                  </a:lnTo>
                  <a:lnTo>
                    <a:pt x="87311" y="54920"/>
                  </a:lnTo>
                  <a:lnTo>
                    <a:pt x="82209" y="82448"/>
                  </a:lnTo>
                  <a:lnTo>
                    <a:pt x="326879" y="82448"/>
                  </a:lnTo>
                  <a:lnTo>
                    <a:pt x="289552" y="45753"/>
                  </a:lnTo>
                  <a:lnTo>
                    <a:pt x="241099" y="44034"/>
                  </a:lnTo>
                  <a:lnTo>
                    <a:pt x="223993" y="21935"/>
                  </a:lnTo>
                  <a:lnTo>
                    <a:pt x="201158" y="6929"/>
                  </a:lnTo>
                  <a:lnTo>
                    <a:pt x="174722" y="0"/>
                  </a:lnTo>
                  <a:close/>
                </a:path>
                <a:path w="397509" h="220980">
                  <a:moveTo>
                    <a:pt x="257468" y="40751"/>
                  </a:moveTo>
                  <a:lnTo>
                    <a:pt x="241099" y="44034"/>
                  </a:lnTo>
                  <a:lnTo>
                    <a:pt x="283428" y="44034"/>
                  </a:lnTo>
                  <a:lnTo>
                    <a:pt x="273837" y="41342"/>
                  </a:lnTo>
                  <a:lnTo>
                    <a:pt x="257468" y="40751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pic>
          <p:nvPicPr>
            <p:cNvPr id="137" name="Picture 137"/>
            <p:cNvPicPr/>
            <p:nvPr/>
          </p:nvPicPr>
          <p:blipFill>
            <a:blip r:embed="rId4"/>
            <a:stretch/>
          </p:blipFill>
          <p:spPr>
            <a:xfrm>
              <a:off x="94431" y="244253"/>
              <a:ext cx="215344" cy="139687"/>
            </a:xfrm>
            <a:prstGeom prst="rect">
              <a:avLst/>
            </a:prstGeom>
          </p:spPr>
        </p:pic>
      </p:grpSp>
      <p:grpSp>
        <p:nvGrpSpPr>
          <p:cNvPr id="138" name="Shape 138"/>
          <p:cNvGrpSpPr/>
          <p:nvPr/>
        </p:nvGrpSpPr>
        <p:grpSpPr>
          <a:xfrm>
            <a:off x="5667466" y="5592608"/>
            <a:ext cx="367665" cy="492759"/>
            <a:chOff x="0" y="0"/>
            <a:chExt cx="367665" cy="492759"/>
          </a:xfrm>
        </p:grpSpPr>
        <p:sp>
          <p:nvSpPr>
            <p:cNvPr id="139" name="Shape 139"/>
            <p:cNvSpPr/>
            <p:nvPr/>
          </p:nvSpPr>
          <p:spPr>
            <a:xfrm>
              <a:off x="6350" y="6350"/>
              <a:ext cx="354965" cy="48005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54964"/>
                <a:gd name="ODFBottom" fmla="val 480060"/>
                <a:gd name="ODFWidth" fmla="val 354964"/>
                <a:gd name="ODFHeight" fmla="val 480060"/>
              </a:gdLst>
              <a:ahLst/>
              <a:cxnLst/>
              <a:rect l="OXMLTextRectL" t="OXMLTextRectT" r="OXMLTextRectR" b="OXMLTextRectB"/>
              <a:pathLst>
                <a:path w="354964" h="480060">
                  <a:moveTo>
                    <a:pt x="177292" y="0"/>
                  </a:moveTo>
                  <a:lnTo>
                    <a:pt x="177292" y="119862"/>
                  </a:lnTo>
                  <a:lnTo>
                    <a:pt x="0" y="119862"/>
                  </a:lnTo>
                  <a:lnTo>
                    <a:pt x="0" y="359600"/>
                  </a:lnTo>
                  <a:lnTo>
                    <a:pt x="177292" y="359600"/>
                  </a:lnTo>
                  <a:lnTo>
                    <a:pt x="177292" y="479475"/>
                  </a:lnTo>
                  <a:lnTo>
                    <a:pt x="354584" y="239737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40" name="Shape 140"/>
            <p:cNvSpPr/>
            <p:nvPr/>
          </p:nvSpPr>
          <p:spPr>
            <a:xfrm>
              <a:off x="6350" y="6350"/>
              <a:ext cx="354965" cy="48005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54964"/>
                <a:gd name="ODFBottom" fmla="val 480060"/>
                <a:gd name="ODFWidth" fmla="val 354964"/>
                <a:gd name="ODFHeight" fmla="val 480060"/>
              </a:gdLst>
              <a:ahLst/>
              <a:cxnLst/>
              <a:rect l="OXMLTextRectL" t="OXMLTextRectT" r="OXMLTextRectR" b="OXMLTextRectB"/>
              <a:pathLst>
                <a:path w="354964" h="480060">
                  <a:moveTo>
                    <a:pt x="0" y="119862"/>
                  </a:moveTo>
                  <a:lnTo>
                    <a:pt x="177292" y="119862"/>
                  </a:lnTo>
                  <a:lnTo>
                    <a:pt x="177292" y="0"/>
                  </a:lnTo>
                  <a:lnTo>
                    <a:pt x="354584" y="239737"/>
                  </a:lnTo>
                  <a:lnTo>
                    <a:pt x="177292" y="479475"/>
                  </a:lnTo>
                  <a:lnTo>
                    <a:pt x="177292" y="359600"/>
                  </a:lnTo>
                  <a:lnTo>
                    <a:pt x="0" y="359600"/>
                  </a:lnTo>
                  <a:lnTo>
                    <a:pt x="0" y="1198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400" cap="all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РАСПРОСТРАНЕНИЕ ИДЕЙ ЭКСТРЕМИЗМА И ТЕРРОРИЗМА: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механизмы вовлечения</a:t>
            </a:r>
          </a:p>
        </p:txBody>
      </p:sp>
      <p:grpSp>
        <p:nvGrpSpPr>
          <p:cNvPr id="143" name="Shape 143"/>
          <p:cNvGrpSpPr/>
          <p:nvPr/>
        </p:nvGrpSpPr>
        <p:grpSpPr>
          <a:xfrm>
            <a:off x="5370127" y="1630590"/>
            <a:ext cx="367665" cy="492759"/>
            <a:chOff x="0" y="0"/>
            <a:chExt cx="367665" cy="492759"/>
          </a:xfrm>
        </p:grpSpPr>
        <p:sp>
          <p:nvSpPr>
            <p:cNvPr id="144" name="Shape 144"/>
            <p:cNvSpPr/>
            <p:nvPr/>
          </p:nvSpPr>
          <p:spPr>
            <a:xfrm>
              <a:off x="6350" y="6350"/>
              <a:ext cx="354965" cy="48005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54964"/>
                <a:gd name="ODFBottom" fmla="val 480060"/>
                <a:gd name="ODFWidth" fmla="val 354964"/>
                <a:gd name="ODFHeight" fmla="val 480060"/>
              </a:gdLst>
              <a:ahLst/>
              <a:cxnLst/>
              <a:rect l="OXMLTextRectL" t="OXMLTextRectT" r="OXMLTextRectR" b="OXMLTextRectB"/>
              <a:pathLst>
                <a:path w="354964" h="480060">
                  <a:moveTo>
                    <a:pt x="177291" y="0"/>
                  </a:moveTo>
                  <a:lnTo>
                    <a:pt x="177291" y="119887"/>
                  </a:lnTo>
                  <a:lnTo>
                    <a:pt x="0" y="119887"/>
                  </a:lnTo>
                  <a:lnTo>
                    <a:pt x="0" y="359663"/>
                  </a:lnTo>
                  <a:lnTo>
                    <a:pt x="177291" y="359663"/>
                  </a:lnTo>
                  <a:lnTo>
                    <a:pt x="177291" y="479551"/>
                  </a:lnTo>
                  <a:lnTo>
                    <a:pt x="354584" y="239775"/>
                  </a:lnTo>
                  <a:lnTo>
                    <a:pt x="177291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45" name="Shape 145"/>
            <p:cNvSpPr/>
            <p:nvPr/>
          </p:nvSpPr>
          <p:spPr>
            <a:xfrm>
              <a:off x="6350" y="6350"/>
              <a:ext cx="354965" cy="48005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54964"/>
                <a:gd name="ODFBottom" fmla="val 480060"/>
                <a:gd name="ODFWidth" fmla="val 354964"/>
                <a:gd name="ODFHeight" fmla="val 480060"/>
              </a:gdLst>
              <a:ahLst/>
              <a:cxnLst/>
              <a:rect l="OXMLTextRectL" t="OXMLTextRectT" r="OXMLTextRectR" b="OXMLTextRectB"/>
              <a:pathLst>
                <a:path w="354964" h="480060">
                  <a:moveTo>
                    <a:pt x="0" y="119887"/>
                  </a:moveTo>
                  <a:lnTo>
                    <a:pt x="177291" y="119887"/>
                  </a:lnTo>
                  <a:lnTo>
                    <a:pt x="177291" y="0"/>
                  </a:lnTo>
                  <a:lnTo>
                    <a:pt x="354584" y="239775"/>
                  </a:lnTo>
                  <a:lnTo>
                    <a:pt x="177291" y="479551"/>
                  </a:lnTo>
                  <a:lnTo>
                    <a:pt x="177291" y="359663"/>
                  </a:lnTo>
                  <a:lnTo>
                    <a:pt x="0" y="359663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46" name="Shape 146"/>
          <p:cNvSpPr txBox="1"/>
          <p:nvPr/>
        </p:nvSpPr>
        <p:spPr>
          <a:xfrm>
            <a:off x="437662" y="4139564"/>
            <a:ext cx="458787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67310" rIns="0" bIns="0">
            <a:spAutoFit/>
          </a:bodyPr>
          <a:lstStyle/>
          <a:p>
            <a:pPr marL="143510" indent="0" algn="l">
              <a:lnSpc>
                <a:spcPct val="100000"/>
              </a:lnSpc>
              <a:spcBef>
                <a:spcPts val="53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Влияние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сознание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,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пропаганда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идеологии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indent="0" algn="l">
              <a:lnSpc>
                <a:spcPct val="100000"/>
              </a:lnSpc>
            </a:pP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экстремизма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терроризма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147" name="Shape 147"/>
          <p:cNvGrpSpPr/>
          <p:nvPr/>
        </p:nvGrpSpPr>
        <p:grpSpPr>
          <a:xfrm>
            <a:off x="450806" y="1692693"/>
            <a:ext cx="4591050" cy="446405"/>
            <a:chOff x="0" y="0"/>
            <a:chExt cx="4591050" cy="446405"/>
          </a:xfrm>
        </p:grpSpPr>
        <p:sp>
          <p:nvSpPr>
            <p:cNvPr id="148" name="Shape 148"/>
            <p:cNvSpPr/>
            <p:nvPr/>
          </p:nvSpPr>
          <p:spPr>
            <a:xfrm>
              <a:off x="6350" y="6350"/>
              <a:ext cx="4578350" cy="43370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578350"/>
                <a:gd name="ODFBottom" fmla="val 433705"/>
                <a:gd name="ODFWidth" fmla="val 4578350"/>
                <a:gd name="ODFHeight" fmla="val 433705"/>
              </a:gdLst>
              <a:ahLst/>
              <a:cxnLst/>
              <a:rect l="OXMLTextRectL" t="OXMLTextRectT" r="OXMLTextRectR" b="OXMLTextRectB"/>
              <a:pathLst>
                <a:path w="4578350" h="433705">
                  <a:moveTo>
                    <a:pt x="4505553" y="0"/>
                  </a:moveTo>
                  <a:lnTo>
                    <a:pt x="72275" y="0"/>
                  </a:lnTo>
                  <a:lnTo>
                    <a:pt x="44143" y="5683"/>
                  </a:lnTo>
                  <a:lnTo>
                    <a:pt x="21169" y="21177"/>
                  </a:lnTo>
                  <a:lnTo>
                    <a:pt x="5679" y="44148"/>
                  </a:lnTo>
                  <a:lnTo>
                    <a:pt x="0" y="72262"/>
                  </a:lnTo>
                  <a:lnTo>
                    <a:pt x="0" y="361441"/>
                  </a:lnTo>
                  <a:lnTo>
                    <a:pt x="5679" y="389556"/>
                  </a:lnTo>
                  <a:lnTo>
                    <a:pt x="21169" y="412527"/>
                  </a:lnTo>
                  <a:lnTo>
                    <a:pt x="44143" y="428021"/>
                  </a:lnTo>
                  <a:lnTo>
                    <a:pt x="72275" y="433704"/>
                  </a:lnTo>
                  <a:lnTo>
                    <a:pt x="4505553" y="433704"/>
                  </a:lnTo>
                  <a:lnTo>
                    <a:pt x="4533668" y="428021"/>
                  </a:lnTo>
                  <a:lnTo>
                    <a:pt x="4556639" y="412527"/>
                  </a:lnTo>
                  <a:lnTo>
                    <a:pt x="4572133" y="389556"/>
                  </a:lnTo>
                  <a:lnTo>
                    <a:pt x="4577816" y="361441"/>
                  </a:lnTo>
                  <a:lnTo>
                    <a:pt x="4577816" y="72262"/>
                  </a:lnTo>
                  <a:lnTo>
                    <a:pt x="4572133" y="44148"/>
                  </a:lnTo>
                  <a:lnTo>
                    <a:pt x="4556639" y="21177"/>
                  </a:lnTo>
                  <a:lnTo>
                    <a:pt x="4533668" y="5683"/>
                  </a:lnTo>
                  <a:lnTo>
                    <a:pt x="450555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49" name="Shape 149"/>
            <p:cNvSpPr/>
            <p:nvPr/>
          </p:nvSpPr>
          <p:spPr>
            <a:xfrm>
              <a:off x="6350" y="6350"/>
              <a:ext cx="4578350" cy="43370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578350"/>
                <a:gd name="ODFBottom" fmla="val 433705"/>
                <a:gd name="ODFWidth" fmla="val 4578350"/>
                <a:gd name="ODFHeight" fmla="val 433705"/>
              </a:gdLst>
              <a:ahLst/>
              <a:cxnLst/>
              <a:rect l="OXMLTextRectL" t="OXMLTextRectT" r="OXMLTextRectR" b="OXMLTextRectB"/>
              <a:pathLst>
                <a:path w="4578350" h="433705">
                  <a:moveTo>
                    <a:pt x="0" y="72262"/>
                  </a:moveTo>
                  <a:lnTo>
                    <a:pt x="5679" y="44148"/>
                  </a:lnTo>
                  <a:lnTo>
                    <a:pt x="21169" y="21177"/>
                  </a:lnTo>
                  <a:lnTo>
                    <a:pt x="44143" y="5683"/>
                  </a:lnTo>
                  <a:lnTo>
                    <a:pt x="72275" y="0"/>
                  </a:lnTo>
                  <a:lnTo>
                    <a:pt x="4505553" y="0"/>
                  </a:lnTo>
                  <a:lnTo>
                    <a:pt x="4533668" y="5683"/>
                  </a:lnTo>
                  <a:lnTo>
                    <a:pt x="4556639" y="21177"/>
                  </a:lnTo>
                  <a:lnTo>
                    <a:pt x="4572133" y="44148"/>
                  </a:lnTo>
                  <a:lnTo>
                    <a:pt x="4577816" y="72262"/>
                  </a:lnTo>
                  <a:lnTo>
                    <a:pt x="4577816" y="361441"/>
                  </a:lnTo>
                  <a:lnTo>
                    <a:pt x="4572133" y="389556"/>
                  </a:lnTo>
                  <a:lnTo>
                    <a:pt x="4556639" y="412527"/>
                  </a:lnTo>
                  <a:lnTo>
                    <a:pt x="4533668" y="428021"/>
                  </a:lnTo>
                  <a:lnTo>
                    <a:pt x="4505553" y="433704"/>
                  </a:lnTo>
                  <a:lnTo>
                    <a:pt x="72275" y="433704"/>
                  </a:lnTo>
                  <a:lnTo>
                    <a:pt x="44143" y="428021"/>
                  </a:lnTo>
                  <a:lnTo>
                    <a:pt x="21169" y="412527"/>
                  </a:lnTo>
                  <a:lnTo>
                    <a:pt x="5679" y="389556"/>
                  </a:lnTo>
                  <a:lnTo>
                    <a:pt x="0" y="361441"/>
                  </a:lnTo>
                  <a:lnTo>
                    <a:pt x="0" y="722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50" name="Shape 150"/>
          <p:cNvSpPr txBox="1"/>
          <p:nvPr/>
        </p:nvSpPr>
        <p:spPr>
          <a:xfrm>
            <a:off x="1447985" y="1790992"/>
            <a:ext cx="2596515" cy="228909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4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МЕХАНИЗМЫ</a:t>
            </a:r>
            <a:r>
              <a:rPr sz="1400" b="1" spc="-9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ВОВЛЕЧЕНИЯ: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151" name="Shape 151"/>
          <p:cNvGrpSpPr/>
          <p:nvPr/>
        </p:nvGrpSpPr>
        <p:grpSpPr>
          <a:xfrm>
            <a:off x="5731442" y="5222530"/>
            <a:ext cx="6240780" cy="873125"/>
            <a:chOff x="0" y="0"/>
            <a:chExt cx="6240780" cy="873125"/>
          </a:xfrm>
        </p:grpSpPr>
        <p:sp>
          <p:nvSpPr>
            <p:cNvPr id="152" name="Shape 152"/>
            <p:cNvSpPr/>
            <p:nvPr/>
          </p:nvSpPr>
          <p:spPr>
            <a:xfrm>
              <a:off x="6349" y="6350"/>
              <a:ext cx="6228080" cy="8604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8080"/>
                <a:gd name="ODFBottom" fmla="val 860425"/>
                <a:gd name="ODFWidth" fmla="val 6228080"/>
                <a:gd name="ODFHeight" fmla="val 860425"/>
              </a:gdLst>
              <a:ahLst/>
              <a:cxnLst/>
              <a:rect l="OXMLTextRectL" t="OXMLTextRectT" r="OXMLTextRectR" b="OXMLTextRectB"/>
              <a:pathLst>
                <a:path w="6228080" h="860425">
                  <a:moveTo>
                    <a:pt x="6084696" y="0"/>
                  </a:moveTo>
                  <a:lnTo>
                    <a:pt x="143382" y="0"/>
                  </a:lnTo>
                  <a:lnTo>
                    <a:pt x="98039" y="7317"/>
                  </a:lnTo>
                  <a:lnTo>
                    <a:pt x="58677" y="27692"/>
                  </a:lnTo>
                  <a:lnTo>
                    <a:pt x="27647" y="58759"/>
                  </a:lnTo>
                  <a:lnTo>
                    <a:pt x="7304" y="98153"/>
                  </a:lnTo>
                  <a:lnTo>
                    <a:pt x="0" y="143509"/>
                  </a:lnTo>
                  <a:lnTo>
                    <a:pt x="0" y="717016"/>
                  </a:lnTo>
                  <a:lnTo>
                    <a:pt x="7304" y="762342"/>
                  </a:lnTo>
                  <a:lnTo>
                    <a:pt x="27647" y="801709"/>
                  </a:lnTo>
                  <a:lnTo>
                    <a:pt x="58677" y="832754"/>
                  </a:lnTo>
                  <a:lnTo>
                    <a:pt x="98039" y="853113"/>
                  </a:lnTo>
                  <a:lnTo>
                    <a:pt x="143382" y="860424"/>
                  </a:lnTo>
                  <a:lnTo>
                    <a:pt x="6084696" y="860424"/>
                  </a:lnTo>
                  <a:lnTo>
                    <a:pt x="6130040" y="853113"/>
                  </a:lnTo>
                  <a:lnTo>
                    <a:pt x="6169402" y="832754"/>
                  </a:lnTo>
                  <a:lnTo>
                    <a:pt x="6200432" y="801709"/>
                  </a:lnTo>
                  <a:lnTo>
                    <a:pt x="6220775" y="762342"/>
                  </a:lnTo>
                  <a:lnTo>
                    <a:pt x="6228080" y="717016"/>
                  </a:lnTo>
                  <a:lnTo>
                    <a:pt x="6228080" y="143509"/>
                  </a:lnTo>
                  <a:lnTo>
                    <a:pt x="6220775" y="98153"/>
                  </a:lnTo>
                  <a:lnTo>
                    <a:pt x="6200432" y="58759"/>
                  </a:lnTo>
                  <a:lnTo>
                    <a:pt x="6169402" y="27692"/>
                  </a:lnTo>
                  <a:lnTo>
                    <a:pt x="6130040" y="7317"/>
                  </a:lnTo>
                  <a:lnTo>
                    <a:pt x="608469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53" name="Shape 153"/>
            <p:cNvSpPr/>
            <p:nvPr/>
          </p:nvSpPr>
          <p:spPr>
            <a:xfrm>
              <a:off x="6349" y="6350"/>
              <a:ext cx="6228080" cy="8604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8080"/>
                <a:gd name="ODFBottom" fmla="val 860425"/>
                <a:gd name="ODFWidth" fmla="val 6228080"/>
                <a:gd name="ODFHeight" fmla="val 860425"/>
              </a:gdLst>
              <a:ahLst/>
              <a:cxnLst/>
              <a:rect l="OXMLTextRectL" t="OXMLTextRectT" r="OXMLTextRectR" b="OXMLTextRectB"/>
              <a:pathLst>
                <a:path w="6228080" h="860425">
                  <a:moveTo>
                    <a:pt x="0" y="143509"/>
                  </a:moveTo>
                  <a:lnTo>
                    <a:pt x="7304" y="98153"/>
                  </a:lnTo>
                  <a:lnTo>
                    <a:pt x="27647" y="58759"/>
                  </a:lnTo>
                  <a:lnTo>
                    <a:pt x="58677" y="27692"/>
                  </a:lnTo>
                  <a:lnTo>
                    <a:pt x="98039" y="7317"/>
                  </a:lnTo>
                  <a:lnTo>
                    <a:pt x="143382" y="0"/>
                  </a:lnTo>
                  <a:lnTo>
                    <a:pt x="6084696" y="0"/>
                  </a:lnTo>
                  <a:lnTo>
                    <a:pt x="6130040" y="7317"/>
                  </a:lnTo>
                  <a:lnTo>
                    <a:pt x="6169402" y="27692"/>
                  </a:lnTo>
                  <a:lnTo>
                    <a:pt x="6200432" y="58759"/>
                  </a:lnTo>
                  <a:lnTo>
                    <a:pt x="6220775" y="98153"/>
                  </a:lnTo>
                  <a:lnTo>
                    <a:pt x="6228080" y="143509"/>
                  </a:lnTo>
                  <a:lnTo>
                    <a:pt x="6228080" y="717016"/>
                  </a:lnTo>
                  <a:lnTo>
                    <a:pt x="6220775" y="762342"/>
                  </a:lnTo>
                  <a:lnTo>
                    <a:pt x="6200432" y="801709"/>
                  </a:lnTo>
                  <a:lnTo>
                    <a:pt x="6169402" y="832754"/>
                  </a:lnTo>
                  <a:lnTo>
                    <a:pt x="6130040" y="853113"/>
                  </a:lnTo>
                  <a:lnTo>
                    <a:pt x="6084696" y="860424"/>
                  </a:lnTo>
                  <a:lnTo>
                    <a:pt x="143382" y="860424"/>
                  </a:lnTo>
                  <a:lnTo>
                    <a:pt x="98039" y="853113"/>
                  </a:lnTo>
                  <a:lnTo>
                    <a:pt x="58677" y="832754"/>
                  </a:lnTo>
                  <a:lnTo>
                    <a:pt x="27647" y="801709"/>
                  </a:lnTo>
                  <a:lnTo>
                    <a:pt x="7304" y="762342"/>
                  </a:lnTo>
                  <a:lnTo>
                    <a:pt x="0" y="717016"/>
                  </a:lnTo>
                  <a:lnTo>
                    <a:pt x="0" y="14350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54" name="Shape 154"/>
          <p:cNvSpPr txBox="1"/>
          <p:nvPr/>
        </p:nvSpPr>
        <p:spPr>
          <a:xfrm>
            <a:off x="5862379" y="5326036"/>
            <a:ext cx="5693410" cy="666115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Взаимодействие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осуществляется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виртуальном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пространстве.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442594" marR="434975" indent="0" algn="ctr">
              <a:lnSpc>
                <a:spcPct val="100000"/>
              </a:lnSpc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Координация</a:t>
            </a:r>
            <a:r>
              <a:rPr sz="1400" b="1" spc="-7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осуществляется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кураторами</a:t>
            </a:r>
            <a:r>
              <a:rPr sz="1400" b="1" spc="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помощью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закрытых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сообществ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сети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5" name="Shape 155"/>
          <p:cNvSpPr txBox="1"/>
          <p:nvPr/>
        </p:nvSpPr>
        <p:spPr>
          <a:xfrm>
            <a:off x="457156" y="2366365"/>
            <a:ext cx="4578350" cy="677108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  <a:prstDash val="solid"/>
          </a:ln>
        </p:spPr>
        <p:txBody>
          <a:bodyPr vert="horz" wrap="square" lIns="0" tIns="30480" rIns="0" bIns="0">
            <a:spAutoFit/>
          </a:bodyPr>
          <a:lstStyle/>
          <a:p>
            <a:pPr marL="143510" marR="165735" indent="0" algn="l">
              <a:lnSpc>
                <a:spcPct val="100000"/>
              </a:lnSpc>
              <a:spcBef>
                <a:spcPts val="240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Целенаправленный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подбор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подростков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(с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учетом материального,</a:t>
            </a:r>
            <a:r>
              <a:rPr sz="1400" spc="-8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социального,</a:t>
            </a:r>
            <a:r>
              <a:rPr sz="1400" spc="-8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интеллектуального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уровня),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т.ч.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путем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анализа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социальных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сетей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156" name="Shape 156"/>
          <p:cNvSpPr txBox="1"/>
          <p:nvPr/>
        </p:nvSpPr>
        <p:spPr>
          <a:xfrm>
            <a:off x="447416" y="3228022"/>
            <a:ext cx="4587875" cy="474345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  <a:prstDash val="solid"/>
          </a:ln>
        </p:spPr>
        <p:txBody>
          <a:bodyPr vert="horz" wrap="square" lIns="0" tIns="31115" rIns="0" bIns="0">
            <a:spAutoFit/>
          </a:bodyPr>
          <a:lstStyle/>
          <a:p>
            <a:pPr marL="143510" marR="782955" indent="0" algn="l">
              <a:lnSpc>
                <a:spcPct val="100000"/>
              </a:lnSpc>
              <a:spcBef>
                <a:spcPts val="245"/>
              </a:spcBef>
            </a:pP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Установление</a:t>
            </a:r>
            <a:r>
              <a:rPr sz="1400" spc="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психологического</a:t>
            </a:r>
            <a:r>
              <a:rPr sz="1400" b="1" spc="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контакта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,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поддержание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доверительных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отношений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157" name="Shape 157"/>
          <p:cNvSpPr txBox="1"/>
          <p:nvPr/>
        </p:nvSpPr>
        <p:spPr>
          <a:xfrm>
            <a:off x="6103305" y="1512389"/>
            <a:ext cx="5762625" cy="786112"/>
          </a:xfrm>
          <a:prstGeom prst="rect">
            <a:avLst/>
          </a:prstGeom>
          <a:solidFill>
            <a:srgbClr val="FFF1CC"/>
          </a:solidFill>
          <a:ln w="9525">
            <a:solidFill>
              <a:srgbClr val="843B0C"/>
            </a:solidFill>
            <a:prstDash val="solid"/>
          </a:ln>
        </p:spPr>
        <p:txBody>
          <a:bodyPr vert="horz" wrap="square" lIns="0" tIns="138430" rIns="0" bIns="0">
            <a:spAutoFit/>
          </a:bodyPr>
          <a:lstStyle/>
          <a:p>
            <a:pPr marL="1905" indent="0" algn="ctr">
              <a:lnSpc>
                <a:spcPct val="100000"/>
              </a:lnSpc>
              <a:spcBef>
                <a:spcPts val="109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Основной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принцип: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ослабление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контроля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над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своими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действиями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635" indent="0" algn="ctr">
              <a:lnSpc>
                <a:spcPct val="100000"/>
              </a:lnSpc>
              <a:spcBef>
                <a:spcPts val="5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путем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обмана,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угроз,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давления,</a:t>
            </a:r>
            <a:r>
              <a:rPr sz="1400" b="1" spc="-7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введения</a:t>
            </a:r>
            <a:r>
              <a:rPr sz="1400" b="1" spc="-7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заблуждение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Shape 158"/>
          <p:cNvSpPr txBox="1"/>
          <p:nvPr/>
        </p:nvSpPr>
        <p:spPr>
          <a:xfrm>
            <a:off x="6103305" y="2772274"/>
            <a:ext cx="5762625" cy="1477968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  <a:prstDash val="solid"/>
          </a:ln>
        </p:spPr>
        <p:txBody>
          <a:bodyPr vert="horz" wrap="square" lIns="0" tIns="31115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238759" marR="227330" indent="-94615" algn="l">
              <a:lnSpc>
                <a:spcPct val="100000"/>
              </a:lnSpc>
              <a:spcBef>
                <a:spcPts val="245"/>
              </a:spcBef>
              <a:buChar char="•"/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просят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«по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дружбе»,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подарок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за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определенную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плату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передать</a:t>
            </a:r>
            <a:r>
              <a:rPr sz="1400" spc="-7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что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-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то</a:t>
            </a:r>
            <a:r>
              <a:rPr sz="1400" spc="-7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(письмо,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коробку),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чем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-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нибудь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понаблюдать, что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-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то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сделать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38759" indent="-94615" algn="l">
              <a:lnSpc>
                <a:spcPct val="100000"/>
              </a:lnSpc>
              <a:spcBef>
                <a:spcPts val="600"/>
              </a:spcBef>
              <a:buChar char="•"/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вовлекают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игру,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выдают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задания,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устраивают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«челленджи»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38125" indent="-93979" algn="l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манипулируют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идеологическими</a:t>
            </a:r>
            <a:r>
              <a:rPr sz="1400" b="1" spc="-8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установками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,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провоцируют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38759" indent="0" algn="l">
              <a:lnSpc>
                <a:spcPct val="100000"/>
              </a:lnSpc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«на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слабо»,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используя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желание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быть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«молодцом»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«героем»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159" name="Shape 159"/>
          <p:cNvSpPr txBox="1"/>
          <p:nvPr/>
        </p:nvSpPr>
        <p:spPr>
          <a:xfrm>
            <a:off x="453981" y="5261419"/>
            <a:ext cx="4573270" cy="66675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065" marR="5080" indent="0" algn="ctr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Преступниками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декларируются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«глобальные</a:t>
            </a:r>
            <a:r>
              <a:rPr sz="1400" b="1" spc="-7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идеи,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способные</a:t>
            </a:r>
            <a:r>
              <a:rPr sz="1400" b="1" spc="-8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изменить</a:t>
            </a:r>
            <a:r>
              <a:rPr sz="1400" b="1" spc="-7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миропорядок»,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2540" indent="0" algn="ctr">
              <a:lnSpc>
                <a:spcPct val="100000"/>
              </a:lnSpc>
              <a:spcBef>
                <a:spcPts val="5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выделяется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персональная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роль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участника!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160" name="Shape 160"/>
          <p:cNvGrpSpPr/>
          <p:nvPr/>
        </p:nvGrpSpPr>
        <p:grpSpPr>
          <a:xfrm>
            <a:off x="2255325" y="4796828"/>
            <a:ext cx="492759" cy="367665"/>
            <a:chOff x="0" y="0"/>
            <a:chExt cx="492759" cy="367665"/>
          </a:xfrm>
        </p:grpSpPr>
        <p:sp>
          <p:nvSpPr>
            <p:cNvPr id="161" name="Shape 161"/>
            <p:cNvSpPr/>
            <p:nvPr/>
          </p:nvSpPr>
          <p:spPr>
            <a:xfrm>
              <a:off x="6350" y="6350"/>
              <a:ext cx="480059" cy="35496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80060"/>
                <a:gd name="ODFBottom" fmla="val 354964"/>
                <a:gd name="ODFWidth" fmla="val 480060"/>
                <a:gd name="ODFHeight" fmla="val 354964"/>
              </a:gdLst>
              <a:ahLst/>
              <a:cxnLst/>
              <a:rect l="OXMLTextRectL" t="OXMLTextRectT" r="OXMLTextRectR" b="OXMLTextRectB"/>
              <a:pathLst>
                <a:path w="480060" h="354964">
                  <a:moveTo>
                    <a:pt x="359663" y="0"/>
                  </a:moveTo>
                  <a:lnTo>
                    <a:pt x="119887" y="0"/>
                  </a:lnTo>
                  <a:lnTo>
                    <a:pt x="119887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3" y="17729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62" name="Shape 162"/>
            <p:cNvSpPr/>
            <p:nvPr/>
          </p:nvSpPr>
          <p:spPr>
            <a:xfrm>
              <a:off x="6350" y="6350"/>
              <a:ext cx="480059" cy="35496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80060"/>
                <a:gd name="ODFBottom" fmla="val 354964"/>
                <a:gd name="ODFWidth" fmla="val 480060"/>
                <a:gd name="ODFHeight" fmla="val 354964"/>
              </a:gdLst>
              <a:ahLst/>
              <a:cxnLst/>
              <a:rect l="OXMLTextRectL" t="OXMLTextRectT" r="OXMLTextRectR" b="OXMLTextRectB"/>
              <a:pathLst>
                <a:path w="480060" h="354964">
                  <a:moveTo>
                    <a:pt x="359663" y="0"/>
                  </a:moveTo>
                  <a:lnTo>
                    <a:pt x="359663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7" y="177291"/>
                  </a:lnTo>
                  <a:lnTo>
                    <a:pt x="119887" y="0"/>
                  </a:lnTo>
                  <a:lnTo>
                    <a:pt x="359663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163" name="Shape 163"/>
          <p:cNvGrpSpPr/>
          <p:nvPr/>
        </p:nvGrpSpPr>
        <p:grpSpPr>
          <a:xfrm>
            <a:off x="8738237" y="4612995"/>
            <a:ext cx="492759" cy="367665"/>
            <a:chOff x="0" y="0"/>
            <a:chExt cx="492759" cy="367665"/>
          </a:xfrm>
        </p:grpSpPr>
        <p:sp>
          <p:nvSpPr>
            <p:cNvPr id="164" name="Shape 164"/>
            <p:cNvSpPr/>
            <p:nvPr/>
          </p:nvSpPr>
          <p:spPr>
            <a:xfrm>
              <a:off x="6350" y="6350"/>
              <a:ext cx="480059" cy="35496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80059"/>
                <a:gd name="ODFBottom" fmla="val 354964"/>
                <a:gd name="ODFWidth" fmla="val 480059"/>
                <a:gd name="ODFHeight" fmla="val 354964"/>
              </a:gdLst>
              <a:ahLst/>
              <a:cxnLst/>
              <a:rect l="OXMLTextRectL" t="OXMLTextRectT" r="OXMLTextRectR" b="OXMLTextRectB"/>
              <a:pathLst>
                <a:path w="480059" h="354964">
                  <a:moveTo>
                    <a:pt x="359664" y="0"/>
                  </a:moveTo>
                  <a:lnTo>
                    <a:pt x="119888" y="0"/>
                  </a:lnTo>
                  <a:lnTo>
                    <a:pt x="119888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4" y="177291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65" name="Shape 165"/>
            <p:cNvSpPr/>
            <p:nvPr/>
          </p:nvSpPr>
          <p:spPr>
            <a:xfrm>
              <a:off x="6350" y="6350"/>
              <a:ext cx="480059" cy="35496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80059"/>
                <a:gd name="ODFBottom" fmla="val 354964"/>
                <a:gd name="ODFWidth" fmla="val 480059"/>
                <a:gd name="ODFHeight" fmla="val 354964"/>
              </a:gdLst>
              <a:ahLst/>
              <a:cxnLst/>
              <a:rect l="OXMLTextRectL" t="OXMLTextRectT" r="OXMLTextRectR" b="OXMLTextRectB"/>
              <a:pathLst>
                <a:path w="480059" h="354964">
                  <a:moveTo>
                    <a:pt x="359664" y="0"/>
                  </a:moveTo>
                  <a:lnTo>
                    <a:pt x="359664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8" y="177291"/>
                  </a:lnTo>
                  <a:lnTo>
                    <a:pt x="119888" y="0"/>
                  </a:lnTo>
                  <a:lnTo>
                    <a:pt x="359664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400" cap="all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РАСПРОСТРАНЕНИЕ ИДЕЙ ЭКСТРЕМИЗМА И ТЕРРОРИЗМА: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маркеры вовлечения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727413" y="1889193"/>
            <a:ext cx="5231130" cy="3662540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  <a:prstDash val="solid"/>
          </a:ln>
        </p:spPr>
        <p:txBody>
          <a:bodyPr vert="horz" wrap="square" lIns="0" tIns="30480" rIns="0" bIns="0">
            <a:spAutoFit/>
          </a:bodyPr>
          <a:lstStyle/>
          <a:p>
            <a:pPr marL="1257935" indent="0" algn="l">
              <a:lnSpc>
                <a:spcPct val="100000"/>
              </a:lnSpc>
              <a:spcBef>
                <a:spcPts val="24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Изменение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манеры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поведения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43510" indent="0" algn="l">
              <a:lnSpc>
                <a:spcPct val="100000"/>
              </a:lnSpc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нехарактерные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ранее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проявления,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резкость,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грубость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43510" indent="0" algn="l">
              <a:lnSpc>
                <a:spcPct val="100000"/>
              </a:lnSpc>
              <a:spcBef>
                <a:spcPts val="600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замкнутость,</a:t>
            </a:r>
            <a:r>
              <a:rPr sz="1400" b="1" spc="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отрешенность,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скрытность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отношении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43510" indent="0" algn="l">
              <a:lnSpc>
                <a:spcPct val="100000"/>
              </a:lnSpc>
              <a:spcBef>
                <a:spcPts val="5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ежедневной</a:t>
            </a:r>
            <a:r>
              <a:rPr sz="1400" b="1" spc="-7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занятости,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планов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43510" marR="149225" indent="0" algn="l">
              <a:lnSpc>
                <a:spcPct val="100000"/>
              </a:lnSpc>
              <a:spcBef>
                <a:spcPts val="60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сокрытие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виртуальной</a:t>
            </a:r>
            <a:r>
              <a:rPr sz="1400" b="1" spc="-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жизни: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скрытность</a:t>
            </a:r>
            <a:r>
              <a:rPr sz="1400" spc="-6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коммуникаций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контактов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сети,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удаление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родителей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/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друзей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из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indent="0" algn="l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контактов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marR="575310" indent="1298575" algn="l">
              <a:lnSpc>
                <a:spcPct val="100000"/>
              </a:lnSpc>
              <a:spcBef>
                <a:spcPts val="1200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Изменение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внешнего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вида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изменение</a:t>
            </a:r>
            <a:r>
              <a:rPr sz="1400" b="1" spc="-7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стиля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одежды:</a:t>
            </a:r>
            <a:r>
              <a:rPr sz="1400" b="1" spc="28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обучающиеся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начинают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носить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более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темную,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яркую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одежду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выбирают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вещи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только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определенных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цветов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marR="454025" indent="0" algn="l">
              <a:lnSpc>
                <a:spcPct val="100000"/>
              </a:lnSpc>
              <a:spcBef>
                <a:spcPts val="1200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появились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признаки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приверженности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определенной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субкультуре,</a:t>
            </a:r>
            <a:r>
              <a:rPr sz="1400" spc="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специфическая</a:t>
            </a:r>
            <a:r>
              <a:rPr sz="14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символика,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атрибутика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43510" indent="0" algn="l">
              <a:lnSpc>
                <a:spcPct val="100000"/>
              </a:lnSpc>
              <a:spcBef>
                <a:spcPts val="1205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может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появиться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неопрятность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9" name="Shape 169"/>
          <p:cNvSpPr txBox="1"/>
          <p:nvPr/>
        </p:nvSpPr>
        <p:spPr>
          <a:xfrm>
            <a:off x="6488929" y="3670448"/>
            <a:ext cx="5231130" cy="754693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  <a:prstDash val="solid"/>
          </a:ln>
        </p:spPr>
        <p:txBody>
          <a:bodyPr vert="horz" wrap="square" lIns="0" tIns="31115" rIns="0" bIns="0">
            <a:spAutoFit/>
          </a:bodyPr>
          <a:lstStyle/>
          <a:p>
            <a:pPr marL="1276985" indent="0" algn="l">
              <a:lnSpc>
                <a:spcPct val="100000"/>
              </a:lnSpc>
              <a:spcBef>
                <a:spcPts val="245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Изменение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отношения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учебе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44145" marR="478155" indent="0" algn="l">
              <a:lnSpc>
                <a:spcPct val="100000"/>
              </a:lnSpc>
              <a:spcBef>
                <a:spcPts val="60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безразличие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учебной,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групповой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общественно-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полезной</a:t>
            </a:r>
            <a:r>
              <a:rPr sz="1400" b="1" spc="-9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деятельности,</a:t>
            </a:r>
            <a:r>
              <a:rPr sz="1400" b="1" spc="-9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пропуски</a:t>
            </a:r>
            <a:r>
              <a:rPr sz="1400" b="1" spc="-7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учебных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занятий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" name="Shape 170"/>
          <p:cNvSpPr txBox="1"/>
          <p:nvPr/>
        </p:nvSpPr>
        <p:spPr>
          <a:xfrm>
            <a:off x="6237152" y="4806017"/>
            <a:ext cx="5734685" cy="745716"/>
          </a:xfrm>
          <a:prstGeom prst="rect">
            <a:avLst/>
          </a:prstGeom>
          <a:solidFill>
            <a:srgbClr val="E7E6E6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67945" rIns="0" bIns="0">
            <a:spAutoFit/>
          </a:bodyPr>
          <a:lstStyle/>
          <a:p>
            <a:pPr marL="2540" indent="0" algn="ctr">
              <a:lnSpc>
                <a:spcPct val="100000"/>
              </a:lnSpc>
              <a:spcBef>
                <a:spcPts val="535"/>
              </a:spcBef>
            </a:pPr>
            <a:r>
              <a:rPr sz="16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Будьте</a:t>
            </a:r>
            <a:r>
              <a:rPr sz="1600" b="1" spc="-8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внимательны,</a:t>
            </a:r>
            <a:r>
              <a:rPr sz="1600" b="1" spc="-8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если:</a:t>
            </a:r>
            <a:endParaRPr sz="16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474980" marR="469900" indent="0" algn="ctr">
              <a:lnSpc>
                <a:spcPct val="100000"/>
              </a:lnSpc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ребенка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появились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деньги,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новая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техника,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гаджеты, которые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вы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ему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покупали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" name="Shape 171"/>
          <p:cNvSpPr txBox="1"/>
          <p:nvPr/>
        </p:nvSpPr>
        <p:spPr>
          <a:xfrm>
            <a:off x="6488929" y="1889193"/>
            <a:ext cx="5231130" cy="1400382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  <a:prstDash val="solid"/>
          </a:ln>
        </p:spPr>
        <p:txBody>
          <a:bodyPr vert="horz" wrap="square" lIns="0" tIns="3048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Изменение</a:t>
            </a:r>
            <a:r>
              <a:rPr sz="1400" b="1" spc="-8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характера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44145" indent="0" algn="l">
              <a:lnSpc>
                <a:spcPct val="100000"/>
              </a:lnSpc>
              <a:spcBef>
                <a:spcPts val="60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одной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стороны,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раздражительность,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замкнутость,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4145" marR="328930" indent="0" algn="l">
              <a:lnSpc>
                <a:spcPct val="100000"/>
              </a:lnSpc>
            </a:pP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закрытость</a:t>
            </a:r>
            <a:r>
              <a:rPr sz="1400" spc="-7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(обучающийся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дает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понятных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ответов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вопросы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делах,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событиях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жизни),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а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другой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стороны, скромный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молодой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человек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может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стать</a:t>
            </a:r>
            <a:r>
              <a:rPr sz="1400" spc="-6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слишком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4145" indent="0" algn="l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высокомерным,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резким,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самоуверенным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/>
        </p:nvSpPr>
        <p:spPr>
          <a:xfrm>
            <a:off x="927947" y="162167"/>
            <a:ext cx="10239624" cy="76944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400" cap="all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РАСПРОСТРАНЕНИЕ ИДЕЙ ЭКСТРЕМИЗМА И ТЕРРОРИЗМА: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маркеры вовлечения</a:t>
            </a:r>
          </a:p>
        </p:txBody>
      </p:sp>
      <p:sp>
        <p:nvSpPr>
          <p:cNvPr id="174" name="Shape 174"/>
          <p:cNvSpPr/>
          <p:nvPr/>
        </p:nvSpPr>
        <p:spPr>
          <a:xfrm>
            <a:off x="5972809" y="4931962"/>
            <a:ext cx="6022340" cy="1125949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6022340"/>
              <a:gd name="ODFBottom" fmla="val 1354454"/>
              <a:gd name="ODFWidth" fmla="val 6022340"/>
              <a:gd name="ODFHeight" fmla="val 1354454"/>
            </a:gdLst>
            <a:ahLst/>
            <a:cxnLst/>
            <a:rect l="OXMLTextRectL" t="OXMLTextRectT" r="OXMLTextRectR" b="OXMLTextRectB"/>
            <a:pathLst>
              <a:path w="6022340" h="1354454">
                <a:moveTo>
                  <a:pt x="6021959" y="0"/>
                </a:moveTo>
                <a:lnTo>
                  <a:pt x="0" y="0"/>
                </a:lnTo>
                <a:lnTo>
                  <a:pt x="0" y="1354327"/>
                </a:lnTo>
                <a:lnTo>
                  <a:pt x="6021959" y="1354327"/>
                </a:lnTo>
                <a:lnTo>
                  <a:pt x="6021959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75" name="Shape 175"/>
          <p:cNvSpPr txBox="1"/>
          <p:nvPr/>
        </p:nvSpPr>
        <p:spPr>
          <a:xfrm>
            <a:off x="5972809" y="4942804"/>
            <a:ext cx="6022340" cy="1125949"/>
          </a:xfrm>
          <a:prstGeom prst="rect">
            <a:avLst/>
          </a:prstGeom>
          <a:ln w="9525">
            <a:solidFill>
              <a:srgbClr val="7E5F00"/>
            </a:solidFill>
            <a:prstDash val="solid"/>
          </a:ln>
        </p:spPr>
        <p:txBody>
          <a:bodyPr vert="horz" wrap="square" lIns="0" tIns="139700" rIns="0" bIns="0">
            <a:spAutoFit/>
          </a:bodyPr>
          <a:lstStyle/>
          <a:p>
            <a:pPr marL="986155" marR="261620" indent="0" algn="ctr">
              <a:lnSpc>
                <a:spcPct val="100000"/>
              </a:lnSpc>
              <a:spcBef>
                <a:spcPts val="1100"/>
              </a:spcBef>
            </a:pP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Для</a:t>
            </a:r>
            <a:r>
              <a:rPr sz="16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того,</a:t>
            </a:r>
            <a:r>
              <a:rPr sz="16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чтобы</a:t>
            </a:r>
            <a:r>
              <a:rPr sz="16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сделать</a:t>
            </a:r>
            <a:r>
              <a:rPr sz="16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вывод</a:t>
            </a:r>
            <a:r>
              <a:rPr sz="16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</a:t>
            </a:r>
            <a:r>
              <a:rPr sz="16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воздействии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идеологии</a:t>
            </a:r>
            <a:r>
              <a:rPr sz="16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терроризма</a:t>
            </a:r>
            <a:r>
              <a:rPr sz="16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600" b="1" spc="-8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экстремизма,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маркеры</a:t>
            </a:r>
            <a:r>
              <a:rPr sz="1600" b="1" spc="-9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необходимо</a:t>
            </a:r>
            <a:endParaRPr sz="16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715645" indent="0" algn="ctr">
              <a:lnSpc>
                <a:spcPct val="100000"/>
              </a:lnSpc>
              <a:spcBef>
                <a:spcPts val="5"/>
              </a:spcBef>
            </a:pP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рассматривать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только</a:t>
            </a:r>
            <a:r>
              <a:rPr sz="16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6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совокупности!</a:t>
            </a:r>
            <a:endParaRPr sz="16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6" name="Shape 176"/>
          <p:cNvSpPr txBox="1"/>
          <p:nvPr/>
        </p:nvSpPr>
        <p:spPr>
          <a:xfrm>
            <a:off x="359130" y="1642110"/>
            <a:ext cx="5290185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  <a:prstDash val="solid"/>
          </a:ln>
        </p:spPr>
        <p:txBody>
          <a:bodyPr vert="horz" wrap="square" lIns="0" tIns="3048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Изменение</a:t>
            </a:r>
            <a:r>
              <a:rPr sz="1400" b="1" spc="-7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социального</a:t>
            </a:r>
            <a:r>
              <a:rPr sz="1400" b="1" spc="-8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окружения: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43510" marR="579755" indent="0" algn="l">
              <a:lnSpc>
                <a:spcPct val="100000"/>
              </a:lnSpc>
              <a:spcBef>
                <a:spcPts val="60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новые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друзья,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знакомые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,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которые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относятся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той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среде,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которой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рос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обучающийся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indent="0" algn="l">
              <a:lnSpc>
                <a:spcPct val="100000"/>
              </a:lnSpc>
              <a:spcBef>
                <a:spcPts val="60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взрослые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знакомые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,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старше</a:t>
            </a:r>
            <a:r>
              <a:rPr sz="1400" spc="-7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самого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обучающегося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marR="256540" indent="0" algn="l">
              <a:lnSpc>
                <a:spcPct val="100000"/>
              </a:lnSpc>
              <a:spcBef>
                <a:spcPts val="60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новые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знакомые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стараются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контактировать</a:t>
            </a:r>
            <a:r>
              <a:rPr sz="1400" b="1" spc="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членами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семьи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близким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окружением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обучающегося,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скрывают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сведения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своих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семьях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своей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прошлой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жизни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marR="572770" indent="0" algn="l">
              <a:lnSpc>
                <a:spcPct val="100000"/>
              </a:lnSpc>
              <a:spcBef>
                <a:spcPts val="600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общение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«новыми»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друзьями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чаще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всего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происходит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8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онлайн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-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формате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indent="0" algn="l">
              <a:lnSpc>
                <a:spcPct val="100000"/>
              </a:lnSpc>
              <a:spcBef>
                <a:spcPts val="600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обучающегося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 новых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знакомых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присутствует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indent="0" algn="l">
              <a:lnSpc>
                <a:spcPct val="100000"/>
              </a:lnSpc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очевидное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несовпадение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интересов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друзей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6179439" y="5291324"/>
            <a:ext cx="574675" cy="506729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74675"/>
              <a:gd name="ODFBottom" fmla="val 506729"/>
              <a:gd name="ODFWidth" fmla="val 574675"/>
              <a:gd name="ODFHeight" fmla="val 506729"/>
            </a:gdLst>
            <a:ahLst/>
            <a:cxnLst/>
            <a:rect l="OXMLTextRectL" t="OXMLTextRectT" r="OXMLTextRectR" b="OXMLTextRectB"/>
            <a:pathLst>
              <a:path w="574675" h="506729">
                <a:moveTo>
                  <a:pt x="287542" y="0"/>
                </a:moveTo>
                <a:lnTo>
                  <a:pt x="274554" y="3371"/>
                </a:lnTo>
                <a:lnTo>
                  <a:pt x="264564" y="13487"/>
                </a:lnTo>
                <a:lnTo>
                  <a:pt x="3475" y="466393"/>
                </a:lnTo>
                <a:lnTo>
                  <a:pt x="0" y="480224"/>
                </a:lnTo>
                <a:lnTo>
                  <a:pt x="3642" y="493119"/>
                </a:lnTo>
                <a:lnTo>
                  <a:pt x="13028" y="502641"/>
                </a:lnTo>
                <a:lnTo>
                  <a:pt x="26784" y="506357"/>
                </a:lnTo>
                <a:lnTo>
                  <a:pt x="547634" y="506357"/>
                </a:lnTo>
                <a:lnTo>
                  <a:pt x="561392" y="502641"/>
                </a:lnTo>
                <a:lnTo>
                  <a:pt x="570779" y="493119"/>
                </a:lnTo>
                <a:lnTo>
                  <a:pt x="574422" y="480224"/>
                </a:lnTo>
                <a:lnTo>
                  <a:pt x="570946" y="466393"/>
                </a:lnTo>
                <a:lnTo>
                  <a:pt x="559456" y="446410"/>
                </a:lnTo>
                <a:lnTo>
                  <a:pt x="287209" y="446410"/>
                </a:lnTo>
                <a:lnTo>
                  <a:pt x="274138" y="443829"/>
                </a:lnTo>
                <a:lnTo>
                  <a:pt x="263564" y="436752"/>
                </a:lnTo>
                <a:lnTo>
                  <a:pt x="256488" y="426179"/>
                </a:lnTo>
                <a:lnTo>
                  <a:pt x="253907" y="413107"/>
                </a:lnTo>
                <a:lnTo>
                  <a:pt x="256488" y="400035"/>
                </a:lnTo>
                <a:lnTo>
                  <a:pt x="263564" y="389461"/>
                </a:lnTo>
                <a:lnTo>
                  <a:pt x="274138" y="382384"/>
                </a:lnTo>
                <a:lnTo>
                  <a:pt x="287209" y="379803"/>
                </a:lnTo>
                <a:lnTo>
                  <a:pt x="521156" y="379803"/>
                </a:lnTo>
                <a:lnTo>
                  <a:pt x="505836" y="353161"/>
                </a:lnTo>
                <a:lnTo>
                  <a:pt x="267228" y="353161"/>
                </a:lnTo>
                <a:lnTo>
                  <a:pt x="267228" y="120036"/>
                </a:lnTo>
                <a:lnTo>
                  <a:pt x="371787" y="120036"/>
                </a:lnTo>
                <a:lnTo>
                  <a:pt x="310521" y="13487"/>
                </a:lnTo>
                <a:lnTo>
                  <a:pt x="300530" y="3371"/>
                </a:lnTo>
                <a:lnTo>
                  <a:pt x="287542" y="0"/>
                </a:lnTo>
                <a:close/>
              </a:path>
              <a:path w="574675" h="506729">
                <a:moveTo>
                  <a:pt x="521156" y="379803"/>
                </a:moveTo>
                <a:lnTo>
                  <a:pt x="287209" y="379803"/>
                </a:lnTo>
                <a:lnTo>
                  <a:pt x="300280" y="382384"/>
                </a:lnTo>
                <a:lnTo>
                  <a:pt x="310854" y="389461"/>
                </a:lnTo>
                <a:lnTo>
                  <a:pt x="317931" y="400035"/>
                </a:lnTo>
                <a:lnTo>
                  <a:pt x="320512" y="413107"/>
                </a:lnTo>
                <a:lnTo>
                  <a:pt x="317931" y="426179"/>
                </a:lnTo>
                <a:lnTo>
                  <a:pt x="310854" y="436752"/>
                </a:lnTo>
                <a:lnTo>
                  <a:pt x="300280" y="443829"/>
                </a:lnTo>
                <a:lnTo>
                  <a:pt x="287209" y="446410"/>
                </a:lnTo>
                <a:lnTo>
                  <a:pt x="559456" y="446410"/>
                </a:lnTo>
                <a:lnTo>
                  <a:pt x="521156" y="379803"/>
                </a:lnTo>
                <a:close/>
              </a:path>
              <a:path w="574675" h="506729">
                <a:moveTo>
                  <a:pt x="371787" y="120036"/>
                </a:moveTo>
                <a:lnTo>
                  <a:pt x="307191" y="120036"/>
                </a:lnTo>
                <a:lnTo>
                  <a:pt x="307191" y="353161"/>
                </a:lnTo>
                <a:lnTo>
                  <a:pt x="505836" y="353161"/>
                </a:lnTo>
                <a:lnTo>
                  <a:pt x="371787" y="12003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78" name="Shape 178"/>
          <p:cNvSpPr txBox="1"/>
          <p:nvPr/>
        </p:nvSpPr>
        <p:spPr>
          <a:xfrm>
            <a:off x="6175628" y="1283334"/>
            <a:ext cx="5429885" cy="3395345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151130" indent="0" algn="ctr">
              <a:lnSpc>
                <a:spcPct val="100000"/>
              </a:lnSpc>
              <a:spcBef>
                <a:spcPts val="104"/>
              </a:spcBef>
            </a:pP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Будьте</a:t>
            </a:r>
            <a:r>
              <a:rPr sz="1400" b="1" spc="-7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внимательны!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299085" marR="167640" indent="-287020" algn="l">
              <a:lnSpc>
                <a:spcPct val="100000"/>
              </a:lnSpc>
              <a:spcBef>
                <a:spcPts val="1200"/>
              </a:spcBef>
              <a:buChar char="•"/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речи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появился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специфический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сленг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новые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слова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,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которые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характерны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для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его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окружения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семьи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(жаргонная лексика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признаками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национального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превосходства,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восхваление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идей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радикализма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экстремизма)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99085" indent="-286385" algn="l">
              <a:lnSpc>
                <a:spcPct val="100000"/>
              </a:lnSpc>
              <a:spcBef>
                <a:spcPts val="600"/>
              </a:spcBef>
              <a:buChar char="•"/>
            </a:pP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ребенок</a:t>
            </a:r>
            <a:r>
              <a:rPr sz="1400" spc="-6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много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времени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проводит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компьютером,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99085" indent="0" algn="l">
              <a:lnSpc>
                <a:spcPct val="100000"/>
              </a:lnSpc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т.ч.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читает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много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литературы,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относящейся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школьному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99085" indent="0" algn="l">
              <a:lnSpc>
                <a:spcPct val="100000"/>
              </a:lnSpc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обучению,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художественной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литературе,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фильмам,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99085" indent="0" algn="l">
              <a:lnSpc>
                <a:spcPct val="100000"/>
              </a:lnSpc>
              <a:spcBef>
                <a:spcPts val="5"/>
              </a:spcBef>
            </a:pP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компьютерным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играм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99085" indent="-286385" algn="l">
              <a:lnSpc>
                <a:spcPct val="100000"/>
              </a:lnSpc>
              <a:spcBef>
                <a:spcPts val="595"/>
              </a:spcBef>
              <a:buChar char="•"/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компьютере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встречаются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ссылки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или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файлы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299085" marR="165735" indent="0" algn="l">
              <a:lnSpc>
                <a:spcPct val="100000"/>
              </a:lnSpc>
              <a:spcBef>
                <a:spcPts val="5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текстами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,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роликами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изображениями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экстремистско- политического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содержания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99085" indent="-286385" algn="l">
              <a:lnSpc>
                <a:spcPct val="100000"/>
              </a:lnSpc>
              <a:spcBef>
                <a:spcPts val="600"/>
              </a:spcBef>
              <a:buChar char="•"/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активность</a:t>
            </a:r>
            <a:r>
              <a:rPr sz="1400" spc="-7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соцсетях: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много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публикаций,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репостинг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цитат,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299085" indent="0" algn="l">
              <a:lnSpc>
                <a:spcPct val="100000"/>
              </a:lnSpc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статусов,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хештегов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,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изображений</a:t>
            </a:r>
            <a:r>
              <a:rPr sz="1400" spc="-7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деструктивных</a:t>
            </a:r>
            <a:r>
              <a:rPr sz="1400" spc="-8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сообществ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179" name="Shape 179"/>
          <p:cNvSpPr txBox="1"/>
          <p:nvPr/>
        </p:nvSpPr>
        <p:spPr>
          <a:xfrm>
            <a:off x="359130" y="4874196"/>
            <a:ext cx="5290185" cy="1263165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  <a:prstDash val="solid"/>
          </a:ln>
        </p:spPr>
        <p:txBody>
          <a:bodyPr vert="horz" wrap="square" lIns="0" tIns="3175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Изменение</a:t>
            </a:r>
            <a:r>
              <a:rPr sz="1400" b="1" spc="-8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интересов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43510" marR="552450" indent="0" algn="l">
              <a:lnSpc>
                <a:spcPct val="100000"/>
              </a:lnSpc>
              <a:spcBef>
                <a:spcPts val="600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высказывания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политические</a:t>
            </a:r>
            <a:r>
              <a:rPr sz="1400" b="1" spc="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социальные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темы,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даются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крайние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суждения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признаками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нетерпимости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43510" marR="621665" indent="0" algn="l">
              <a:lnSpc>
                <a:spcPct val="100000"/>
              </a:lnSpc>
              <a:spcBef>
                <a:spcPts val="600"/>
              </a:spcBef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высказываются</a:t>
            </a:r>
            <a:r>
              <a:rPr sz="1400" spc="-6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идеи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неравенства,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дискриминации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, 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возмездия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наказания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несправедливое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отношение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400" cap="all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ПРОТИВОСТОЯТЬ УГРОЗЕ: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как предотвратить беду</a:t>
            </a:r>
          </a:p>
        </p:txBody>
      </p:sp>
      <p:grpSp>
        <p:nvGrpSpPr>
          <p:cNvPr id="182" name="Shape 182"/>
          <p:cNvGrpSpPr/>
          <p:nvPr/>
        </p:nvGrpSpPr>
        <p:grpSpPr>
          <a:xfrm>
            <a:off x="5239258" y="1353819"/>
            <a:ext cx="3415664" cy="555624"/>
            <a:chOff x="0" y="0"/>
            <a:chExt cx="3415664" cy="555624"/>
          </a:xfrm>
        </p:grpSpPr>
        <p:sp>
          <p:nvSpPr>
            <p:cNvPr id="183" name="Shape 183"/>
            <p:cNvSpPr/>
            <p:nvPr/>
          </p:nvSpPr>
          <p:spPr>
            <a:xfrm>
              <a:off x="6350" y="6350"/>
              <a:ext cx="3402964" cy="542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402965"/>
                <a:gd name="ODFBottom" fmla="val 542925"/>
                <a:gd name="ODFWidth" fmla="val 340296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3402965" h="542925">
                  <a:moveTo>
                    <a:pt x="3312160" y="0"/>
                  </a:moveTo>
                  <a:lnTo>
                    <a:pt x="90424" y="0"/>
                  </a:lnTo>
                  <a:lnTo>
                    <a:pt x="55239" y="7092"/>
                  </a:lnTo>
                  <a:lnTo>
                    <a:pt x="26495" y="26447"/>
                  </a:lnTo>
                  <a:lnTo>
                    <a:pt x="7110" y="55185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0" y="487304"/>
                  </a:lnTo>
                  <a:lnTo>
                    <a:pt x="26495" y="516048"/>
                  </a:lnTo>
                  <a:lnTo>
                    <a:pt x="55239" y="535433"/>
                  </a:lnTo>
                  <a:lnTo>
                    <a:pt x="90424" y="542543"/>
                  </a:lnTo>
                  <a:lnTo>
                    <a:pt x="3312160" y="542543"/>
                  </a:lnTo>
                  <a:lnTo>
                    <a:pt x="3347398" y="535433"/>
                  </a:lnTo>
                  <a:lnTo>
                    <a:pt x="3376136" y="516048"/>
                  </a:lnTo>
                  <a:lnTo>
                    <a:pt x="3395491" y="487304"/>
                  </a:lnTo>
                  <a:lnTo>
                    <a:pt x="3402584" y="452119"/>
                  </a:lnTo>
                  <a:lnTo>
                    <a:pt x="3402584" y="90424"/>
                  </a:lnTo>
                  <a:lnTo>
                    <a:pt x="3395491" y="55185"/>
                  </a:lnTo>
                  <a:lnTo>
                    <a:pt x="3376136" y="26447"/>
                  </a:lnTo>
                  <a:lnTo>
                    <a:pt x="3347398" y="7092"/>
                  </a:lnTo>
                  <a:lnTo>
                    <a:pt x="331216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84" name="Shape 184"/>
            <p:cNvSpPr/>
            <p:nvPr/>
          </p:nvSpPr>
          <p:spPr>
            <a:xfrm>
              <a:off x="6350" y="6350"/>
              <a:ext cx="3402964" cy="542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3402965"/>
                <a:gd name="ODFBottom" fmla="val 542925"/>
                <a:gd name="ODFWidth" fmla="val 340296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3402965" h="542925">
                  <a:moveTo>
                    <a:pt x="0" y="90424"/>
                  </a:moveTo>
                  <a:lnTo>
                    <a:pt x="7110" y="55185"/>
                  </a:lnTo>
                  <a:lnTo>
                    <a:pt x="26495" y="26447"/>
                  </a:lnTo>
                  <a:lnTo>
                    <a:pt x="55239" y="7092"/>
                  </a:lnTo>
                  <a:lnTo>
                    <a:pt x="90424" y="0"/>
                  </a:lnTo>
                  <a:lnTo>
                    <a:pt x="3312160" y="0"/>
                  </a:lnTo>
                  <a:lnTo>
                    <a:pt x="3347398" y="7092"/>
                  </a:lnTo>
                  <a:lnTo>
                    <a:pt x="3376136" y="26447"/>
                  </a:lnTo>
                  <a:lnTo>
                    <a:pt x="3395491" y="55185"/>
                  </a:lnTo>
                  <a:lnTo>
                    <a:pt x="3402584" y="90424"/>
                  </a:lnTo>
                  <a:lnTo>
                    <a:pt x="3402584" y="452119"/>
                  </a:lnTo>
                  <a:lnTo>
                    <a:pt x="3395491" y="487304"/>
                  </a:lnTo>
                  <a:lnTo>
                    <a:pt x="3376136" y="516048"/>
                  </a:lnTo>
                  <a:lnTo>
                    <a:pt x="3347398" y="535433"/>
                  </a:lnTo>
                  <a:lnTo>
                    <a:pt x="3312160" y="542543"/>
                  </a:lnTo>
                  <a:lnTo>
                    <a:pt x="90424" y="542543"/>
                  </a:lnTo>
                  <a:lnTo>
                    <a:pt x="55239" y="535433"/>
                  </a:lnTo>
                  <a:lnTo>
                    <a:pt x="26495" y="516048"/>
                  </a:lnTo>
                  <a:lnTo>
                    <a:pt x="7110" y="487304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85" name="Shape 185"/>
          <p:cNvSpPr txBox="1"/>
          <p:nvPr/>
        </p:nvSpPr>
        <p:spPr>
          <a:xfrm>
            <a:off x="6512179" y="1506474"/>
            <a:ext cx="871855" cy="228909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4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НАУЧИТЬ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6" name="Shape 186"/>
          <p:cNvSpPr txBox="1"/>
          <p:nvPr/>
        </p:nvSpPr>
        <p:spPr>
          <a:xfrm>
            <a:off x="298856" y="2060320"/>
            <a:ext cx="4591685" cy="16523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66675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316230" marR="293370" indent="-172720" algn="l">
              <a:lnSpc>
                <a:spcPct val="100000"/>
              </a:lnSpc>
              <a:spcBef>
                <a:spcPts val="525"/>
              </a:spcBef>
              <a:buChar char="•"/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намеренной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вербовке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несовершеннолетних,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особенно</a:t>
            </a:r>
            <a:r>
              <a:rPr sz="1400" spc="-7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через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соцсети,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сеть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marR="1459865" indent="0" algn="l">
              <a:lnSpc>
                <a:spcPct val="100000"/>
              </a:lnSpc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деятельность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террористических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экстремистских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230" marR="1339850" indent="-172720" algn="l">
              <a:lnSpc>
                <a:spcPct val="100000"/>
              </a:lnSpc>
              <a:spcBef>
                <a:spcPts val="605"/>
              </a:spcBef>
              <a:buChar char="•"/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уголовной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ответственности</a:t>
            </a:r>
            <a:r>
              <a:rPr sz="1400" b="1" spc="50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преступления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террористической направленности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187" name="Shape 187"/>
          <p:cNvGrpSpPr/>
          <p:nvPr/>
        </p:nvGrpSpPr>
        <p:grpSpPr>
          <a:xfrm>
            <a:off x="301510" y="1366138"/>
            <a:ext cx="4595495" cy="555624"/>
            <a:chOff x="0" y="0"/>
            <a:chExt cx="4595495" cy="555624"/>
          </a:xfrm>
        </p:grpSpPr>
        <p:sp>
          <p:nvSpPr>
            <p:cNvPr id="188" name="Shape 188"/>
            <p:cNvSpPr/>
            <p:nvPr/>
          </p:nvSpPr>
          <p:spPr>
            <a:xfrm>
              <a:off x="6350" y="6350"/>
              <a:ext cx="4582795" cy="542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582795"/>
                <a:gd name="ODFBottom" fmla="val 542925"/>
                <a:gd name="ODFWidth" fmla="val 458279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4582795" h="542925">
                  <a:moveTo>
                    <a:pt x="4491977" y="0"/>
                  </a:moveTo>
                  <a:lnTo>
                    <a:pt x="90436" y="0"/>
                  </a:lnTo>
                  <a:lnTo>
                    <a:pt x="55239" y="7110"/>
                  </a:lnTo>
                  <a:lnTo>
                    <a:pt x="26492" y="26495"/>
                  </a:lnTo>
                  <a:lnTo>
                    <a:pt x="7108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58"/>
                  </a:lnTo>
                  <a:lnTo>
                    <a:pt x="26492" y="516096"/>
                  </a:lnTo>
                  <a:lnTo>
                    <a:pt x="55239" y="535451"/>
                  </a:lnTo>
                  <a:lnTo>
                    <a:pt x="90436" y="542544"/>
                  </a:lnTo>
                  <a:lnTo>
                    <a:pt x="4491977" y="542544"/>
                  </a:lnTo>
                  <a:lnTo>
                    <a:pt x="4527162" y="535451"/>
                  </a:lnTo>
                  <a:lnTo>
                    <a:pt x="4555905" y="516096"/>
                  </a:lnTo>
                  <a:lnTo>
                    <a:pt x="4575291" y="487358"/>
                  </a:lnTo>
                  <a:lnTo>
                    <a:pt x="4582401" y="452120"/>
                  </a:lnTo>
                  <a:lnTo>
                    <a:pt x="4582401" y="90424"/>
                  </a:lnTo>
                  <a:lnTo>
                    <a:pt x="4575291" y="55239"/>
                  </a:lnTo>
                  <a:lnTo>
                    <a:pt x="4555905" y="26495"/>
                  </a:lnTo>
                  <a:lnTo>
                    <a:pt x="4527162" y="7110"/>
                  </a:lnTo>
                  <a:lnTo>
                    <a:pt x="4491977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89" name="Shape 189"/>
            <p:cNvSpPr/>
            <p:nvPr/>
          </p:nvSpPr>
          <p:spPr>
            <a:xfrm>
              <a:off x="6350" y="6350"/>
              <a:ext cx="4582795" cy="542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582795"/>
                <a:gd name="ODFBottom" fmla="val 542925"/>
                <a:gd name="ODFWidth" fmla="val 458279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4582795" h="542925">
                  <a:moveTo>
                    <a:pt x="0" y="90424"/>
                  </a:moveTo>
                  <a:lnTo>
                    <a:pt x="7108" y="55239"/>
                  </a:lnTo>
                  <a:lnTo>
                    <a:pt x="26492" y="26495"/>
                  </a:lnTo>
                  <a:lnTo>
                    <a:pt x="55239" y="7110"/>
                  </a:lnTo>
                  <a:lnTo>
                    <a:pt x="90436" y="0"/>
                  </a:lnTo>
                  <a:lnTo>
                    <a:pt x="4491977" y="0"/>
                  </a:lnTo>
                  <a:lnTo>
                    <a:pt x="4527162" y="7110"/>
                  </a:lnTo>
                  <a:lnTo>
                    <a:pt x="4555905" y="26495"/>
                  </a:lnTo>
                  <a:lnTo>
                    <a:pt x="4575291" y="55239"/>
                  </a:lnTo>
                  <a:lnTo>
                    <a:pt x="4582401" y="90424"/>
                  </a:lnTo>
                  <a:lnTo>
                    <a:pt x="4582401" y="452120"/>
                  </a:lnTo>
                  <a:lnTo>
                    <a:pt x="4575291" y="487358"/>
                  </a:lnTo>
                  <a:lnTo>
                    <a:pt x="4555905" y="516096"/>
                  </a:lnTo>
                  <a:lnTo>
                    <a:pt x="4527162" y="535451"/>
                  </a:lnTo>
                  <a:lnTo>
                    <a:pt x="4491977" y="542544"/>
                  </a:lnTo>
                  <a:lnTo>
                    <a:pt x="90436" y="542544"/>
                  </a:lnTo>
                  <a:lnTo>
                    <a:pt x="55239" y="535451"/>
                  </a:lnTo>
                  <a:lnTo>
                    <a:pt x="26492" y="516096"/>
                  </a:lnTo>
                  <a:lnTo>
                    <a:pt x="7108" y="48735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699">
              <a:solidFill>
                <a:srgbClr val="7E5F0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90" name="Shape 190"/>
          <p:cNvSpPr txBox="1"/>
          <p:nvPr/>
        </p:nvSpPr>
        <p:spPr>
          <a:xfrm>
            <a:off x="1855723" y="1518665"/>
            <a:ext cx="1487169" cy="228909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4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ПРЕДУПРЕДИТЬ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5245608" y="2031606"/>
            <a:ext cx="3402964" cy="71365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66675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отвечать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сомнительные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75" indent="0" algn="ctr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предложения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сообщения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540" indent="0" algn="ctr">
              <a:lnSpc>
                <a:spcPct val="100000"/>
              </a:lnSpc>
              <a:spcBef>
                <a:spcPts val="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незнакомых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людей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9003538" y="2030983"/>
            <a:ext cx="2880995" cy="200631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66675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328295" indent="-183515" algn="l">
              <a:lnSpc>
                <a:spcPct val="100000"/>
              </a:lnSpc>
              <a:spcBef>
                <a:spcPts val="525"/>
              </a:spcBef>
              <a:buClr>
                <a:srgbClr val="001F5F"/>
              </a:buClr>
              <a:buChar char="•"/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всегда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интересуйтесь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327660" indent="0" algn="l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делами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27660" marR="698500" indent="-183515" algn="l">
              <a:lnSpc>
                <a:spcPct val="100000"/>
              </a:lnSpc>
              <a:buClr>
                <a:srgbClr val="001F5F"/>
              </a:buClr>
              <a:buFont typeface="Microsoft Sans Serif"/>
              <a:buChar char="•"/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знайте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кем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дружит,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кем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переписывается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сетях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28295" indent="-183515" algn="l">
              <a:lnSpc>
                <a:spcPct val="100000"/>
              </a:lnSpc>
              <a:buClr>
                <a:srgbClr val="001F5F"/>
              </a:buClr>
              <a:buFont typeface="Microsoft Sans Serif"/>
              <a:buChar char="•"/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поддерживайте</a:t>
            </a:r>
            <a:r>
              <a:rPr sz="1400" b="1" spc="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контакты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327660" marR="888364" indent="0" algn="just">
              <a:lnSpc>
                <a:spcPct val="100000"/>
              </a:lnSpc>
              <a:spcBef>
                <a:spcPts val="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друзьями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ребенка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одноклассниками,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их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родителям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193" name="Shape 193"/>
          <p:cNvGrpSpPr/>
          <p:nvPr/>
        </p:nvGrpSpPr>
        <p:grpSpPr>
          <a:xfrm>
            <a:off x="8997188" y="1331722"/>
            <a:ext cx="2893695" cy="555625"/>
            <a:chOff x="0" y="0"/>
            <a:chExt cx="2893695" cy="555625"/>
          </a:xfrm>
        </p:grpSpPr>
        <p:sp>
          <p:nvSpPr>
            <p:cNvPr id="194" name="Shape 194"/>
            <p:cNvSpPr/>
            <p:nvPr/>
          </p:nvSpPr>
          <p:spPr>
            <a:xfrm>
              <a:off x="6350" y="6350"/>
              <a:ext cx="2880995" cy="5429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880995"/>
                <a:gd name="ODFBottom" fmla="val 542925"/>
                <a:gd name="ODFWidth" fmla="val 288099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2880995" h="542925">
                  <a:moveTo>
                    <a:pt x="2790189" y="0"/>
                  </a:moveTo>
                  <a:lnTo>
                    <a:pt x="90550" y="0"/>
                  </a:lnTo>
                  <a:lnTo>
                    <a:pt x="55292" y="7110"/>
                  </a:lnTo>
                  <a:lnTo>
                    <a:pt x="26511" y="26495"/>
                  </a:lnTo>
                  <a:lnTo>
                    <a:pt x="7111" y="55239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1" y="487358"/>
                  </a:lnTo>
                  <a:lnTo>
                    <a:pt x="26511" y="516096"/>
                  </a:lnTo>
                  <a:lnTo>
                    <a:pt x="55292" y="535451"/>
                  </a:lnTo>
                  <a:lnTo>
                    <a:pt x="90550" y="542543"/>
                  </a:lnTo>
                  <a:lnTo>
                    <a:pt x="2790189" y="542543"/>
                  </a:lnTo>
                  <a:lnTo>
                    <a:pt x="2825374" y="535451"/>
                  </a:lnTo>
                  <a:lnTo>
                    <a:pt x="2854118" y="516096"/>
                  </a:lnTo>
                  <a:lnTo>
                    <a:pt x="2873503" y="487358"/>
                  </a:lnTo>
                  <a:lnTo>
                    <a:pt x="2880613" y="452119"/>
                  </a:lnTo>
                  <a:lnTo>
                    <a:pt x="2880613" y="90424"/>
                  </a:lnTo>
                  <a:lnTo>
                    <a:pt x="2873503" y="55239"/>
                  </a:lnTo>
                  <a:lnTo>
                    <a:pt x="2854118" y="26495"/>
                  </a:lnTo>
                  <a:lnTo>
                    <a:pt x="2825374" y="7110"/>
                  </a:lnTo>
                  <a:lnTo>
                    <a:pt x="2790189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95" name="Shape 195"/>
            <p:cNvSpPr/>
            <p:nvPr/>
          </p:nvSpPr>
          <p:spPr>
            <a:xfrm>
              <a:off x="6350" y="6350"/>
              <a:ext cx="2880995" cy="5429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2880995"/>
                <a:gd name="ODFBottom" fmla="val 542925"/>
                <a:gd name="ODFWidth" fmla="val 288099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2880995" h="542925">
                  <a:moveTo>
                    <a:pt x="0" y="90424"/>
                  </a:moveTo>
                  <a:lnTo>
                    <a:pt x="7111" y="55239"/>
                  </a:lnTo>
                  <a:lnTo>
                    <a:pt x="26511" y="26495"/>
                  </a:lnTo>
                  <a:lnTo>
                    <a:pt x="55292" y="7110"/>
                  </a:lnTo>
                  <a:lnTo>
                    <a:pt x="90550" y="0"/>
                  </a:lnTo>
                  <a:lnTo>
                    <a:pt x="2790189" y="0"/>
                  </a:lnTo>
                  <a:lnTo>
                    <a:pt x="2825374" y="7110"/>
                  </a:lnTo>
                  <a:lnTo>
                    <a:pt x="2854118" y="26495"/>
                  </a:lnTo>
                  <a:lnTo>
                    <a:pt x="2873503" y="55239"/>
                  </a:lnTo>
                  <a:lnTo>
                    <a:pt x="2880613" y="90424"/>
                  </a:lnTo>
                  <a:lnTo>
                    <a:pt x="2880613" y="452119"/>
                  </a:lnTo>
                  <a:lnTo>
                    <a:pt x="2873503" y="487358"/>
                  </a:lnTo>
                  <a:lnTo>
                    <a:pt x="2854118" y="516096"/>
                  </a:lnTo>
                  <a:lnTo>
                    <a:pt x="2825374" y="535451"/>
                  </a:lnTo>
                  <a:lnTo>
                    <a:pt x="2790189" y="542543"/>
                  </a:lnTo>
                  <a:lnTo>
                    <a:pt x="90550" y="542543"/>
                  </a:lnTo>
                  <a:lnTo>
                    <a:pt x="55292" y="535451"/>
                  </a:lnTo>
                  <a:lnTo>
                    <a:pt x="26511" y="516096"/>
                  </a:lnTo>
                  <a:lnTo>
                    <a:pt x="7111" y="487358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96" name="Shape 196"/>
          <p:cNvSpPr txBox="1"/>
          <p:nvPr/>
        </p:nvSpPr>
        <p:spPr>
          <a:xfrm>
            <a:off x="9729596" y="1484121"/>
            <a:ext cx="1697354" cy="228908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4"/>
              </a:spcBef>
            </a:pP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КОНТАКТИРОВАТЬ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7" name="Shape 197"/>
          <p:cNvSpPr txBox="1"/>
          <p:nvPr/>
        </p:nvSpPr>
        <p:spPr>
          <a:xfrm>
            <a:off x="5245608" y="2981325"/>
            <a:ext cx="3402964" cy="71429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67310" rIns="0" bIns="0">
            <a:spAutoFit/>
          </a:bodyPr>
          <a:lstStyle/>
          <a:p>
            <a:pPr marL="433069" marR="424180" indent="0" algn="ctr">
              <a:lnSpc>
                <a:spcPct val="100000"/>
              </a:lnSpc>
              <a:spcBef>
                <a:spcPts val="53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быть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подозрительным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,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если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собеседник</a:t>
            </a:r>
            <a:r>
              <a:rPr sz="1400" spc="-7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требует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сохранить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тайну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переписки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198" name="Shape 198"/>
          <p:cNvSpPr txBox="1"/>
          <p:nvPr/>
        </p:nvSpPr>
        <p:spPr>
          <a:xfrm>
            <a:off x="5245608" y="3914380"/>
            <a:ext cx="3402964" cy="92974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67310" rIns="0" bIns="0">
            <a:spAutoFit/>
          </a:bodyPr>
          <a:lstStyle/>
          <a:p>
            <a:pPr marL="166370" marR="156845" indent="-635" algn="ctr">
              <a:lnSpc>
                <a:spcPct val="100000"/>
              </a:lnSpc>
              <a:spcBef>
                <a:spcPts val="53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разглашать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личные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данные: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сведения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месте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жительства,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номер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телефона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социальных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сетях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,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ea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компьютерных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играх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т.д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ea typeface="Arial MT"/>
              <a:cs typeface="Arial MT"/>
            </a:endParaRPr>
          </a:p>
        </p:txBody>
      </p:sp>
      <p:sp>
        <p:nvSpPr>
          <p:cNvPr id="199" name="Shape 199"/>
          <p:cNvSpPr/>
          <p:nvPr/>
        </p:nvSpPr>
        <p:spPr>
          <a:xfrm>
            <a:off x="428765" y="1455976"/>
            <a:ext cx="320675" cy="377824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20675"/>
              <a:gd name="ODFBottom" fmla="val 377825"/>
              <a:gd name="ODFWidth" fmla="val 320675"/>
              <a:gd name="ODFHeight" fmla="val 377825"/>
            </a:gdLst>
            <a:ahLst/>
            <a:cxnLst/>
            <a:rect l="OXMLTextRectL" t="OXMLTextRectT" r="OXMLTextRectR" b="OXMLTextRectB"/>
            <a:pathLst>
              <a:path w="320675" h="377825">
                <a:moveTo>
                  <a:pt x="160133" y="0"/>
                </a:moveTo>
                <a:lnTo>
                  <a:pt x="120941" y="25900"/>
                </a:lnTo>
                <a:lnTo>
                  <a:pt x="117620" y="45805"/>
                </a:lnTo>
                <a:lnTo>
                  <a:pt x="118033" y="49112"/>
                </a:lnTo>
                <a:lnTo>
                  <a:pt x="118092" y="49584"/>
                </a:lnTo>
                <a:lnTo>
                  <a:pt x="119037" y="52418"/>
                </a:lnTo>
                <a:lnTo>
                  <a:pt x="100149" y="65549"/>
                </a:lnTo>
                <a:lnTo>
                  <a:pt x="85203" y="83064"/>
                </a:lnTo>
                <a:lnTo>
                  <a:pt x="75224" y="103835"/>
                </a:lnTo>
                <a:lnTo>
                  <a:pt x="75128" y="104034"/>
                </a:lnTo>
                <a:lnTo>
                  <a:pt x="70938" y="127070"/>
                </a:lnTo>
                <a:lnTo>
                  <a:pt x="70855" y="127520"/>
                </a:lnTo>
                <a:lnTo>
                  <a:pt x="70771" y="127730"/>
                </a:lnTo>
                <a:lnTo>
                  <a:pt x="62227" y="196164"/>
                </a:lnTo>
                <a:lnTo>
                  <a:pt x="44697" y="239188"/>
                </a:lnTo>
                <a:lnTo>
                  <a:pt x="24422" y="267951"/>
                </a:lnTo>
                <a:lnTo>
                  <a:pt x="7557" y="294279"/>
                </a:lnTo>
                <a:lnTo>
                  <a:pt x="2834" y="300420"/>
                </a:lnTo>
                <a:lnTo>
                  <a:pt x="0" y="306561"/>
                </a:lnTo>
                <a:lnTo>
                  <a:pt x="0" y="313647"/>
                </a:lnTo>
                <a:lnTo>
                  <a:pt x="12060" y="338558"/>
                </a:lnTo>
                <a:lnTo>
                  <a:pt x="46174" y="358819"/>
                </a:lnTo>
                <a:lnTo>
                  <a:pt x="97116" y="372437"/>
                </a:lnTo>
                <a:lnTo>
                  <a:pt x="159660" y="377419"/>
                </a:lnTo>
                <a:lnTo>
                  <a:pt x="222220" y="372437"/>
                </a:lnTo>
                <a:lnTo>
                  <a:pt x="273265" y="358819"/>
                </a:lnTo>
                <a:lnTo>
                  <a:pt x="289805" y="349076"/>
                </a:lnTo>
                <a:lnTo>
                  <a:pt x="159660" y="349076"/>
                </a:lnTo>
                <a:lnTo>
                  <a:pt x="104784" y="345002"/>
                </a:lnTo>
                <a:lnTo>
                  <a:pt x="64301" y="335259"/>
                </a:lnTo>
                <a:lnTo>
                  <a:pt x="38431" y="323567"/>
                </a:lnTo>
                <a:lnTo>
                  <a:pt x="27397" y="313647"/>
                </a:lnTo>
                <a:lnTo>
                  <a:pt x="36306" y="305071"/>
                </a:lnTo>
                <a:lnTo>
                  <a:pt x="57215" y="294634"/>
                </a:lnTo>
                <a:lnTo>
                  <a:pt x="89905" y="285083"/>
                </a:lnTo>
                <a:lnTo>
                  <a:pt x="134152" y="279163"/>
                </a:lnTo>
                <a:lnTo>
                  <a:pt x="303025" y="279163"/>
                </a:lnTo>
                <a:lnTo>
                  <a:pt x="295843" y="267951"/>
                </a:lnTo>
                <a:lnTo>
                  <a:pt x="275568" y="239188"/>
                </a:lnTo>
                <a:lnTo>
                  <a:pt x="258039" y="196164"/>
                </a:lnTo>
                <a:lnTo>
                  <a:pt x="249602" y="128590"/>
                </a:lnTo>
                <a:lnTo>
                  <a:pt x="249495" y="127730"/>
                </a:lnTo>
                <a:lnTo>
                  <a:pt x="245174" y="104034"/>
                </a:lnTo>
                <a:lnTo>
                  <a:pt x="245137" y="103835"/>
                </a:lnTo>
                <a:lnTo>
                  <a:pt x="235148" y="83064"/>
                </a:lnTo>
                <a:lnTo>
                  <a:pt x="235062" y="82887"/>
                </a:lnTo>
                <a:lnTo>
                  <a:pt x="220173" y="65549"/>
                </a:lnTo>
                <a:lnTo>
                  <a:pt x="201229" y="52418"/>
                </a:lnTo>
                <a:lnTo>
                  <a:pt x="202174" y="49112"/>
                </a:lnTo>
                <a:lnTo>
                  <a:pt x="202646" y="45805"/>
                </a:lnTo>
                <a:lnTo>
                  <a:pt x="202646" y="45333"/>
                </a:lnTo>
                <a:lnTo>
                  <a:pt x="136514" y="45333"/>
                </a:lnTo>
                <a:lnTo>
                  <a:pt x="136514" y="44388"/>
                </a:lnTo>
                <a:lnTo>
                  <a:pt x="136042" y="43443"/>
                </a:lnTo>
                <a:lnTo>
                  <a:pt x="136042" y="42026"/>
                </a:lnTo>
                <a:lnTo>
                  <a:pt x="137872" y="32758"/>
                </a:lnTo>
                <a:lnTo>
                  <a:pt x="142891" y="25264"/>
                </a:lnTo>
                <a:lnTo>
                  <a:pt x="150390" y="20251"/>
                </a:lnTo>
                <a:lnTo>
                  <a:pt x="159660" y="18423"/>
                </a:lnTo>
                <a:lnTo>
                  <a:pt x="194297" y="18423"/>
                </a:lnTo>
                <a:lnTo>
                  <a:pt x="190246" y="12398"/>
                </a:lnTo>
                <a:lnTo>
                  <a:pt x="176740" y="3321"/>
                </a:lnTo>
                <a:lnTo>
                  <a:pt x="160133" y="0"/>
                </a:lnTo>
                <a:close/>
              </a:path>
              <a:path w="320675" h="377825">
                <a:moveTo>
                  <a:pt x="303025" y="279163"/>
                </a:moveTo>
                <a:lnTo>
                  <a:pt x="185168" y="279163"/>
                </a:lnTo>
                <a:lnTo>
                  <a:pt x="229416" y="285083"/>
                </a:lnTo>
                <a:lnTo>
                  <a:pt x="262106" y="294634"/>
                </a:lnTo>
                <a:lnTo>
                  <a:pt x="283015" y="305071"/>
                </a:lnTo>
                <a:lnTo>
                  <a:pt x="291924" y="313647"/>
                </a:lnTo>
                <a:lnTo>
                  <a:pt x="280890" y="323567"/>
                </a:lnTo>
                <a:lnTo>
                  <a:pt x="255020" y="335259"/>
                </a:lnTo>
                <a:lnTo>
                  <a:pt x="214536" y="345002"/>
                </a:lnTo>
                <a:lnTo>
                  <a:pt x="159660" y="349076"/>
                </a:lnTo>
                <a:lnTo>
                  <a:pt x="289805" y="349076"/>
                </a:lnTo>
                <a:lnTo>
                  <a:pt x="307660" y="338558"/>
                </a:lnTo>
                <a:lnTo>
                  <a:pt x="320266" y="313647"/>
                </a:lnTo>
                <a:lnTo>
                  <a:pt x="320266" y="307034"/>
                </a:lnTo>
                <a:lnTo>
                  <a:pt x="317904" y="300420"/>
                </a:lnTo>
                <a:lnTo>
                  <a:pt x="312708" y="294279"/>
                </a:lnTo>
                <a:lnTo>
                  <a:pt x="303025" y="279163"/>
                </a:lnTo>
                <a:close/>
              </a:path>
              <a:path w="320675" h="377825">
                <a:moveTo>
                  <a:pt x="185168" y="279163"/>
                </a:moveTo>
                <a:lnTo>
                  <a:pt x="134152" y="279163"/>
                </a:lnTo>
                <a:lnTo>
                  <a:pt x="132263" y="282942"/>
                </a:lnTo>
                <a:lnTo>
                  <a:pt x="130846" y="287666"/>
                </a:lnTo>
                <a:lnTo>
                  <a:pt x="130846" y="292390"/>
                </a:lnTo>
                <a:lnTo>
                  <a:pt x="133090" y="303395"/>
                </a:lnTo>
                <a:lnTo>
                  <a:pt x="139230" y="312407"/>
                </a:lnTo>
                <a:lnTo>
                  <a:pt x="148383" y="318497"/>
                </a:lnTo>
                <a:lnTo>
                  <a:pt x="159660" y="320733"/>
                </a:lnTo>
                <a:lnTo>
                  <a:pt x="170938" y="318497"/>
                </a:lnTo>
                <a:lnTo>
                  <a:pt x="180090" y="312407"/>
                </a:lnTo>
                <a:lnTo>
                  <a:pt x="186231" y="303395"/>
                </a:lnTo>
                <a:lnTo>
                  <a:pt x="188475" y="292390"/>
                </a:lnTo>
                <a:lnTo>
                  <a:pt x="188475" y="287666"/>
                </a:lnTo>
                <a:lnTo>
                  <a:pt x="187058" y="282942"/>
                </a:lnTo>
                <a:lnTo>
                  <a:pt x="185168" y="279163"/>
                </a:lnTo>
                <a:close/>
              </a:path>
              <a:path w="320675" h="377825">
                <a:moveTo>
                  <a:pt x="167691" y="42026"/>
                </a:moveTo>
                <a:lnTo>
                  <a:pt x="151630" y="42026"/>
                </a:lnTo>
                <a:lnTo>
                  <a:pt x="143600" y="42971"/>
                </a:lnTo>
                <a:lnTo>
                  <a:pt x="136514" y="45333"/>
                </a:lnTo>
                <a:lnTo>
                  <a:pt x="182806" y="45333"/>
                </a:lnTo>
                <a:lnTo>
                  <a:pt x="175721" y="42971"/>
                </a:lnTo>
                <a:lnTo>
                  <a:pt x="167691" y="42026"/>
                </a:lnTo>
                <a:close/>
              </a:path>
              <a:path w="320675" h="377825">
                <a:moveTo>
                  <a:pt x="194297" y="18423"/>
                </a:moveTo>
                <a:lnTo>
                  <a:pt x="159660" y="18423"/>
                </a:lnTo>
                <a:lnTo>
                  <a:pt x="168931" y="20251"/>
                </a:lnTo>
                <a:lnTo>
                  <a:pt x="176430" y="25264"/>
                </a:lnTo>
                <a:lnTo>
                  <a:pt x="181448" y="32758"/>
                </a:lnTo>
                <a:lnTo>
                  <a:pt x="183279" y="42026"/>
                </a:lnTo>
                <a:lnTo>
                  <a:pt x="183279" y="43916"/>
                </a:lnTo>
                <a:lnTo>
                  <a:pt x="182806" y="45333"/>
                </a:lnTo>
                <a:lnTo>
                  <a:pt x="202646" y="45333"/>
                </a:lnTo>
                <a:lnTo>
                  <a:pt x="202551" y="42026"/>
                </a:lnTo>
                <a:lnTo>
                  <a:pt x="199325" y="25900"/>
                </a:lnTo>
                <a:lnTo>
                  <a:pt x="194297" y="1842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grpSp>
        <p:nvGrpSpPr>
          <p:cNvPr id="200" name="Shape 200"/>
          <p:cNvGrpSpPr/>
          <p:nvPr/>
        </p:nvGrpSpPr>
        <p:grpSpPr>
          <a:xfrm>
            <a:off x="9174288" y="1434966"/>
            <a:ext cx="414655" cy="327659"/>
            <a:chOff x="0" y="0"/>
            <a:chExt cx="414655" cy="327659"/>
          </a:xfrm>
        </p:grpSpPr>
        <p:sp>
          <p:nvSpPr>
            <p:cNvPr id="201" name="Shape 201"/>
            <p:cNvSpPr/>
            <p:nvPr/>
          </p:nvSpPr>
          <p:spPr>
            <a:xfrm>
              <a:off x="0" y="153404"/>
              <a:ext cx="414655" cy="1746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14654"/>
                <a:gd name="ODFBottom" fmla="val 174625"/>
                <a:gd name="ODFWidth" fmla="val 414654"/>
                <a:gd name="ODFHeight" fmla="val 174625"/>
              </a:gdLst>
              <a:ahLst/>
              <a:cxnLst/>
              <a:rect l="OXMLTextRectL" t="OXMLTextRectT" r="OXMLTextRectR" b="OXMLTextRectB"/>
              <a:pathLst>
                <a:path w="414654" h="174625">
                  <a:moveTo>
                    <a:pt x="395513" y="19"/>
                  </a:moveTo>
                  <a:lnTo>
                    <a:pt x="392023" y="0"/>
                  </a:lnTo>
                  <a:lnTo>
                    <a:pt x="388572" y="964"/>
                  </a:lnTo>
                  <a:lnTo>
                    <a:pt x="305111" y="48816"/>
                  </a:lnTo>
                  <a:lnTo>
                    <a:pt x="306198" y="54052"/>
                  </a:lnTo>
                  <a:lnTo>
                    <a:pt x="306163" y="59460"/>
                  </a:lnTo>
                  <a:lnTo>
                    <a:pt x="279979" y="92101"/>
                  </a:lnTo>
                  <a:lnTo>
                    <a:pt x="267058" y="94142"/>
                  </a:lnTo>
                  <a:lnTo>
                    <a:pt x="183539" y="94142"/>
                  </a:lnTo>
                  <a:lnTo>
                    <a:pt x="183539" y="75317"/>
                  </a:lnTo>
                  <a:lnTo>
                    <a:pt x="268250" y="75317"/>
                  </a:lnTo>
                  <a:lnTo>
                    <a:pt x="275578" y="73837"/>
                  </a:lnTo>
                  <a:lnTo>
                    <a:pt x="281561" y="69803"/>
                  </a:lnTo>
                  <a:lnTo>
                    <a:pt x="285596" y="63819"/>
                  </a:lnTo>
                  <a:lnTo>
                    <a:pt x="287075" y="56491"/>
                  </a:lnTo>
                  <a:lnTo>
                    <a:pt x="285596" y="49164"/>
                  </a:lnTo>
                  <a:lnTo>
                    <a:pt x="281561" y="43180"/>
                  </a:lnTo>
                  <a:lnTo>
                    <a:pt x="275578" y="39145"/>
                  </a:lnTo>
                  <a:lnTo>
                    <a:pt x="268250" y="37666"/>
                  </a:lnTo>
                  <a:lnTo>
                    <a:pt x="147450" y="37670"/>
                  </a:lnTo>
                  <a:lnTo>
                    <a:pt x="139756" y="39866"/>
                  </a:lnTo>
                  <a:lnTo>
                    <a:pt x="133085" y="44012"/>
                  </a:lnTo>
                  <a:lnTo>
                    <a:pt x="0" y="108261"/>
                  </a:lnTo>
                  <a:lnTo>
                    <a:pt x="65884" y="174150"/>
                  </a:lnTo>
                  <a:lnTo>
                    <a:pt x="90337" y="154687"/>
                  </a:lnTo>
                  <a:lnTo>
                    <a:pt x="117671" y="141554"/>
                  </a:lnTo>
                  <a:lnTo>
                    <a:pt x="147349" y="134130"/>
                  </a:lnTo>
                  <a:lnTo>
                    <a:pt x="178833" y="131793"/>
                  </a:lnTo>
                  <a:lnTo>
                    <a:pt x="270799" y="131793"/>
                  </a:lnTo>
                  <a:lnTo>
                    <a:pt x="274698" y="130514"/>
                  </a:lnTo>
                  <a:lnTo>
                    <a:pt x="411593" y="29798"/>
                  </a:lnTo>
                  <a:lnTo>
                    <a:pt x="414142" y="24472"/>
                  </a:lnTo>
                  <a:lnTo>
                    <a:pt x="414142" y="18841"/>
                  </a:lnTo>
                  <a:lnTo>
                    <a:pt x="412704" y="11544"/>
                  </a:lnTo>
                  <a:lnTo>
                    <a:pt x="408725" y="5571"/>
                  </a:lnTo>
                  <a:lnTo>
                    <a:pt x="402798" y="1527"/>
                  </a:lnTo>
                  <a:lnTo>
                    <a:pt x="395513" y="19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pic>
          <p:nvPicPr>
            <p:cNvPr id="203" name="Picture 203"/>
            <p:cNvPicPr/>
            <p:nvPr/>
          </p:nvPicPr>
          <p:blipFill>
            <a:blip r:embed="rId2"/>
            <a:stretch/>
          </p:blipFill>
          <p:spPr>
            <a:xfrm>
              <a:off x="145888" y="0"/>
              <a:ext cx="160010" cy="149726"/>
            </a:xfrm>
            <a:prstGeom prst="rect">
              <a:avLst/>
            </a:prstGeom>
          </p:spPr>
        </p:pic>
      </p:grpSp>
      <p:sp>
        <p:nvSpPr>
          <p:cNvPr id="204" name="Shape 204"/>
          <p:cNvSpPr txBox="1"/>
          <p:nvPr/>
        </p:nvSpPr>
        <p:spPr>
          <a:xfrm>
            <a:off x="5964682" y="5948273"/>
            <a:ext cx="5434330" cy="66611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4445" indent="0" algn="ctr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Научите</a:t>
            </a:r>
            <a:r>
              <a:rPr sz="1400" b="1" spc="-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сообщать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родителям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или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педагогам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любых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2065" marR="5080" indent="0" algn="ctr">
              <a:lnSpc>
                <a:spcPct val="100000"/>
              </a:lnSpc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предложениях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(заработка,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предоставления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услуг,</a:t>
            </a:r>
            <a:r>
              <a:rPr sz="1400" b="1" spc="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включение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сообщество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)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от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незнакомых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или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малознакомых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людей!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05" name="Shape 205"/>
          <p:cNvGrpSpPr/>
          <p:nvPr/>
        </p:nvGrpSpPr>
        <p:grpSpPr>
          <a:xfrm>
            <a:off x="5287454" y="6027953"/>
            <a:ext cx="629284" cy="572769"/>
            <a:chOff x="0" y="0"/>
            <a:chExt cx="629284" cy="572769"/>
          </a:xfrm>
        </p:grpSpPr>
        <p:sp>
          <p:nvSpPr>
            <p:cNvPr id="206" name="Shape 206"/>
            <p:cNvSpPr/>
            <p:nvPr/>
          </p:nvSpPr>
          <p:spPr>
            <a:xfrm>
              <a:off x="271081" y="136042"/>
              <a:ext cx="64134" cy="29845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4135"/>
                <a:gd name="ODFBottom" fmla="val 298450"/>
                <a:gd name="ODFWidth" fmla="val 64135"/>
                <a:gd name="ODFHeight" fmla="val 298450"/>
              </a:gdLst>
              <a:ahLst/>
              <a:cxnLst/>
              <a:rect l="OXMLTextRectL" t="OXMLTextRectT" r="OXMLTextRectR" b="OXMLTextRectB"/>
              <a:pathLst>
                <a:path w="64135" h="298450">
                  <a:moveTo>
                    <a:pt x="54470" y="0"/>
                  </a:moveTo>
                  <a:lnTo>
                    <a:pt x="9385" y="0"/>
                  </a:lnTo>
                  <a:lnTo>
                    <a:pt x="13131" y="214541"/>
                  </a:lnTo>
                  <a:lnTo>
                    <a:pt x="50723" y="214541"/>
                  </a:lnTo>
                  <a:lnTo>
                    <a:pt x="54470" y="0"/>
                  </a:lnTo>
                  <a:close/>
                </a:path>
                <a:path w="64135" h="298450">
                  <a:moveTo>
                    <a:pt x="63855" y="267754"/>
                  </a:moveTo>
                  <a:lnTo>
                    <a:pt x="61341" y="256019"/>
                  </a:lnTo>
                  <a:lnTo>
                    <a:pt x="54508" y="246418"/>
                  </a:lnTo>
                  <a:lnTo>
                    <a:pt x="44361" y="239953"/>
                  </a:lnTo>
                  <a:lnTo>
                    <a:pt x="31927" y="237591"/>
                  </a:lnTo>
                  <a:lnTo>
                    <a:pt x="19507" y="239953"/>
                  </a:lnTo>
                  <a:lnTo>
                    <a:pt x="9359" y="246418"/>
                  </a:lnTo>
                  <a:lnTo>
                    <a:pt x="2514" y="256019"/>
                  </a:lnTo>
                  <a:lnTo>
                    <a:pt x="0" y="267754"/>
                  </a:lnTo>
                  <a:lnTo>
                    <a:pt x="2514" y="279501"/>
                  </a:lnTo>
                  <a:lnTo>
                    <a:pt x="9359" y="289090"/>
                  </a:lnTo>
                  <a:lnTo>
                    <a:pt x="19507" y="295554"/>
                  </a:lnTo>
                  <a:lnTo>
                    <a:pt x="31927" y="297929"/>
                  </a:lnTo>
                  <a:lnTo>
                    <a:pt x="44361" y="295554"/>
                  </a:lnTo>
                  <a:lnTo>
                    <a:pt x="54508" y="289090"/>
                  </a:lnTo>
                  <a:lnTo>
                    <a:pt x="61341" y="279501"/>
                  </a:lnTo>
                  <a:lnTo>
                    <a:pt x="63855" y="26775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207" name="Shape 207"/>
            <p:cNvSpPr/>
            <p:nvPr/>
          </p:nvSpPr>
          <p:spPr>
            <a:xfrm>
              <a:off x="14287" y="14287"/>
              <a:ext cx="600709" cy="54419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00710"/>
                <a:gd name="ODFBottom" fmla="val 544195"/>
                <a:gd name="ODFWidth" fmla="val 600710"/>
                <a:gd name="ODFHeight" fmla="val 544195"/>
              </a:gdLst>
              <a:ahLst/>
              <a:cxnLst/>
              <a:rect l="OXMLTextRectL" t="OXMLTextRectT" r="OXMLTextRectR" b="OXMLTextRectB"/>
              <a:pathLst>
                <a:path w="600710" h="544195">
                  <a:moveTo>
                    <a:pt x="0" y="272072"/>
                  </a:moveTo>
                  <a:lnTo>
                    <a:pt x="3928" y="227939"/>
                  </a:lnTo>
                  <a:lnTo>
                    <a:pt x="15300" y="186074"/>
                  </a:lnTo>
                  <a:lnTo>
                    <a:pt x="33501" y="147037"/>
                  </a:lnTo>
                  <a:lnTo>
                    <a:pt x="57912" y="111387"/>
                  </a:lnTo>
                  <a:lnTo>
                    <a:pt x="87915" y="79686"/>
                  </a:lnTo>
                  <a:lnTo>
                    <a:pt x="122895" y="52492"/>
                  </a:lnTo>
                  <a:lnTo>
                    <a:pt x="162233" y="30367"/>
                  </a:lnTo>
                  <a:lnTo>
                    <a:pt x="205313" y="13869"/>
                  </a:lnTo>
                  <a:lnTo>
                    <a:pt x="251517" y="3560"/>
                  </a:lnTo>
                  <a:lnTo>
                    <a:pt x="300228" y="0"/>
                  </a:lnTo>
                  <a:lnTo>
                    <a:pt x="348907" y="3560"/>
                  </a:lnTo>
                  <a:lnTo>
                    <a:pt x="395093" y="13869"/>
                  </a:lnTo>
                  <a:lnTo>
                    <a:pt x="438166" y="30367"/>
                  </a:lnTo>
                  <a:lnTo>
                    <a:pt x="477505" y="52492"/>
                  </a:lnTo>
                  <a:lnTo>
                    <a:pt x="512492" y="79686"/>
                  </a:lnTo>
                  <a:lnTo>
                    <a:pt x="542507" y="111387"/>
                  </a:lnTo>
                  <a:lnTo>
                    <a:pt x="566930" y="147037"/>
                  </a:lnTo>
                  <a:lnTo>
                    <a:pt x="585142" y="186074"/>
                  </a:lnTo>
                  <a:lnTo>
                    <a:pt x="596524" y="227939"/>
                  </a:lnTo>
                  <a:lnTo>
                    <a:pt x="600456" y="272072"/>
                  </a:lnTo>
                  <a:lnTo>
                    <a:pt x="596524" y="316205"/>
                  </a:lnTo>
                  <a:lnTo>
                    <a:pt x="585142" y="358071"/>
                  </a:lnTo>
                  <a:lnTo>
                    <a:pt x="566930" y="397109"/>
                  </a:lnTo>
                  <a:lnTo>
                    <a:pt x="542507" y="432761"/>
                  </a:lnTo>
                  <a:lnTo>
                    <a:pt x="512492" y="464464"/>
                  </a:lnTo>
                  <a:lnTo>
                    <a:pt x="477505" y="491659"/>
                  </a:lnTo>
                  <a:lnTo>
                    <a:pt x="438166" y="513786"/>
                  </a:lnTo>
                  <a:lnTo>
                    <a:pt x="395093" y="530285"/>
                  </a:lnTo>
                  <a:lnTo>
                    <a:pt x="348907" y="540595"/>
                  </a:lnTo>
                  <a:lnTo>
                    <a:pt x="300228" y="544156"/>
                  </a:lnTo>
                  <a:lnTo>
                    <a:pt x="251517" y="540595"/>
                  </a:lnTo>
                  <a:lnTo>
                    <a:pt x="205313" y="530285"/>
                  </a:lnTo>
                  <a:lnTo>
                    <a:pt x="162233" y="513786"/>
                  </a:lnTo>
                  <a:lnTo>
                    <a:pt x="122895" y="491659"/>
                  </a:lnTo>
                  <a:lnTo>
                    <a:pt x="87915" y="464464"/>
                  </a:lnTo>
                  <a:lnTo>
                    <a:pt x="57911" y="432761"/>
                  </a:lnTo>
                  <a:lnTo>
                    <a:pt x="33501" y="397109"/>
                  </a:lnTo>
                  <a:lnTo>
                    <a:pt x="15300" y="358071"/>
                  </a:lnTo>
                  <a:lnTo>
                    <a:pt x="3928" y="316205"/>
                  </a:lnTo>
                  <a:lnTo>
                    <a:pt x="0" y="272072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208" name="Shape 208"/>
          <p:cNvSpPr/>
          <p:nvPr/>
        </p:nvSpPr>
        <p:spPr>
          <a:xfrm>
            <a:off x="5379132" y="1433101"/>
            <a:ext cx="271779" cy="35433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271779"/>
              <a:gd name="ODFBottom" fmla="val 354330"/>
              <a:gd name="ODFWidth" fmla="val 271779"/>
              <a:gd name="ODFHeight" fmla="val 354330"/>
            </a:gdLst>
            <a:ahLst/>
            <a:cxnLst/>
            <a:rect l="OXMLTextRectL" t="OXMLTextRectT" r="OXMLTextRectR" b="OXMLTextRectB"/>
            <a:pathLst>
              <a:path w="271779" h="354330">
                <a:moveTo>
                  <a:pt x="135721" y="0"/>
                </a:moveTo>
                <a:lnTo>
                  <a:pt x="96095" y="7995"/>
                </a:lnTo>
                <a:lnTo>
                  <a:pt x="63740" y="29803"/>
                </a:lnTo>
                <a:lnTo>
                  <a:pt x="41928" y="62153"/>
                </a:lnTo>
                <a:lnTo>
                  <a:pt x="33930" y="101778"/>
                </a:lnTo>
                <a:lnTo>
                  <a:pt x="33930" y="157522"/>
                </a:lnTo>
                <a:lnTo>
                  <a:pt x="0" y="159946"/>
                </a:lnTo>
                <a:lnTo>
                  <a:pt x="0" y="344145"/>
                </a:lnTo>
                <a:lnTo>
                  <a:pt x="135721" y="353839"/>
                </a:lnTo>
                <a:lnTo>
                  <a:pt x="271442" y="344145"/>
                </a:lnTo>
                <a:lnTo>
                  <a:pt x="271442" y="305366"/>
                </a:lnTo>
                <a:lnTo>
                  <a:pt x="126026" y="305366"/>
                </a:lnTo>
                <a:lnTo>
                  <a:pt x="126026" y="279675"/>
                </a:lnTo>
                <a:lnTo>
                  <a:pt x="118294" y="275562"/>
                </a:lnTo>
                <a:lnTo>
                  <a:pt x="112151" y="269314"/>
                </a:lnTo>
                <a:lnTo>
                  <a:pt x="108099" y="261338"/>
                </a:lnTo>
                <a:lnTo>
                  <a:pt x="106638" y="252045"/>
                </a:lnTo>
                <a:lnTo>
                  <a:pt x="108932" y="240752"/>
                </a:lnTo>
                <a:lnTo>
                  <a:pt x="115181" y="231505"/>
                </a:lnTo>
                <a:lnTo>
                  <a:pt x="124428" y="225256"/>
                </a:lnTo>
                <a:lnTo>
                  <a:pt x="135721" y="222961"/>
                </a:lnTo>
                <a:lnTo>
                  <a:pt x="271442" y="222961"/>
                </a:lnTo>
                <a:lnTo>
                  <a:pt x="271442" y="159946"/>
                </a:lnTo>
                <a:lnTo>
                  <a:pt x="237512" y="157522"/>
                </a:lnTo>
                <a:lnTo>
                  <a:pt x="237512" y="155583"/>
                </a:lnTo>
                <a:lnTo>
                  <a:pt x="63013" y="155583"/>
                </a:lnTo>
                <a:lnTo>
                  <a:pt x="63013" y="101778"/>
                </a:lnTo>
                <a:lnTo>
                  <a:pt x="68716" y="73443"/>
                </a:lnTo>
                <a:lnTo>
                  <a:pt x="84280" y="50335"/>
                </a:lnTo>
                <a:lnTo>
                  <a:pt x="107387" y="34771"/>
                </a:lnTo>
                <a:lnTo>
                  <a:pt x="135721" y="29067"/>
                </a:lnTo>
                <a:lnTo>
                  <a:pt x="206611" y="29067"/>
                </a:lnTo>
                <a:lnTo>
                  <a:pt x="175346" y="7995"/>
                </a:lnTo>
                <a:lnTo>
                  <a:pt x="135721" y="0"/>
                </a:lnTo>
                <a:close/>
              </a:path>
              <a:path w="271779" h="354330">
                <a:moveTo>
                  <a:pt x="271442" y="222961"/>
                </a:moveTo>
                <a:lnTo>
                  <a:pt x="135721" y="222961"/>
                </a:lnTo>
                <a:lnTo>
                  <a:pt x="147013" y="225256"/>
                </a:lnTo>
                <a:lnTo>
                  <a:pt x="156261" y="231505"/>
                </a:lnTo>
                <a:lnTo>
                  <a:pt x="162509" y="240752"/>
                </a:lnTo>
                <a:lnTo>
                  <a:pt x="164804" y="252045"/>
                </a:lnTo>
                <a:lnTo>
                  <a:pt x="163342" y="261066"/>
                </a:lnTo>
                <a:lnTo>
                  <a:pt x="159290" y="268950"/>
                </a:lnTo>
                <a:lnTo>
                  <a:pt x="153148" y="275290"/>
                </a:lnTo>
                <a:lnTo>
                  <a:pt x="145415" y="279675"/>
                </a:lnTo>
                <a:lnTo>
                  <a:pt x="145415" y="305366"/>
                </a:lnTo>
                <a:lnTo>
                  <a:pt x="271442" y="305366"/>
                </a:lnTo>
                <a:lnTo>
                  <a:pt x="271442" y="222961"/>
                </a:lnTo>
                <a:close/>
              </a:path>
              <a:path w="271779" h="354330">
                <a:moveTo>
                  <a:pt x="135721" y="150251"/>
                </a:moveTo>
                <a:lnTo>
                  <a:pt x="63013" y="155583"/>
                </a:lnTo>
                <a:lnTo>
                  <a:pt x="208428" y="155583"/>
                </a:lnTo>
                <a:lnTo>
                  <a:pt x="135721" y="150251"/>
                </a:lnTo>
                <a:close/>
              </a:path>
              <a:path w="271779" h="354330">
                <a:moveTo>
                  <a:pt x="206611" y="29067"/>
                </a:moveTo>
                <a:lnTo>
                  <a:pt x="135721" y="29067"/>
                </a:lnTo>
                <a:lnTo>
                  <a:pt x="164054" y="34771"/>
                </a:lnTo>
                <a:lnTo>
                  <a:pt x="187161" y="50335"/>
                </a:lnTo>
                <a:lnTo>
                  <a:pt x="202725" y="73443"/>
                </a:lnTo>
                <a:lnTo>
                  <a:pt x="208428" y="101778"/>
                </a:lnTo>
                <a:lnTo>
                  <a:pt x="208428" y="155583"/>
                </a:lnTo>
                <a:lnTo>
                  <a:pt x="237512" y="155583"/>
                </a:lnTo>
                <a:lnTo>
                  <a:pt x="237512" y="101778"/>
                </a:lnTo>
                <a:lnTo>
                  <a:pt x="229514" y="62153"/>
                </a:lnTo>
                <a:lnTo>
                  <a:pt x="207701" y="29803"/>
                </a:lnTo>
                <a:lnTo>
                  <a:pt x="206611" y="2906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209" name="Shape 209"/>
          <p:cNvSpPr txBox="1"/>
          <p:nvPr/>
        </p:nvSpPr>
        <p:spPr>
          <a:xfrm>
            <a:off x="5245608" y="5104587"/>
            <a:ext cx="3402964" cy="498854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67310" rIns="0" bIns="0">
            <a:spAutoFit/>
          </a:bodyPr>
          <a:lstStyle/>
          <a:p>
            <a:pPr marL="581025" indent="0" algn="l">
              <a:lnSpc>
                <a:spcPct val="100000"/>
              </a:lnSpc>
              <a:spcBef>
                <a:spcPts val="53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избегать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репостов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сети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486410" indent="0" algn="l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непроверенной</a:t>
            </a:r>
            <a:r>
              <a:rPr sz="1400" spc="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информации</a:t>
            </a:r>
            <a:r>
              <a:rPr sz="12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.</a:t>
            </a:r>
            <a:endParaRPr sz="1200">
              <a:solidFill>
                <a:schemeClr val="accent1">
                  <a:lumMod val="75000"/>
                </a:schemeClr>
              </a:solidFill>
              <a:latin typeface="Arial MT"/>
              <a:ea typeface="Arial MT"/>
              <a:cs typeface="Arial MT"/>
            </a:endParaRPr>
          </a:p>
        </p:txBody>
      </p:sp>
      <p:sp>
        <p:nvSpPr>
          <p:cNvPr id="210" name="Shape 210"/>
          <p:cNvSpPr txBox="1"/>
          <p:nvPr/>
        </p:nvSpPr>
        <p:spPr>
          <a:xfrm>
            <a:off x="221145" y="3971709"/>
            <a:ext cx="4747260" cy="267779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41275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УГОЛОВНАЯ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ОТВЕТСТВЕННОСТЬ: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377825" indent="-286385" algn="l">
              <a:lnSpc>
                <a:spcPct val="100000"/>
              </a:lnSpc>
              <a:buFont typeface="Microsoft Sans Serif"/>
              <a:buChar char="•"/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Террористический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акт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377825" marR="280035" indent="-287020" algn="l">
              <a:lnSpc>
                <a:spcPct val="100000"/>
              </a:lnSpc>
              <a:buFont typeface="Microsoft Sans Serif"/>
              <a:buChar char="•"/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Прохождение</a:t>
            </a:r>
            <a:r>
              <a:rPr sz="1400" b="1" spc="-8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обучения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целях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осуществления террористической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деятельности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77825" indent="-286385" algn="l">
              <a:lnSpc>
                <a:spcPct val="100000"/>
              </a:lnSpc>
              <a:buFont typeface="Microsoft Sans Serif"/>
              <a:buChar char="•"/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Участие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террористическом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сообществе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377825" indent="-286385" algn="l">
              <a:lnSpc>
                <a:spcPct val="100000"/>
              </a:lnSpc>
              <a:buFont typeface="Microsoft Sans Serif"/>
              <a:buChar char="•"/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Несообщение</a:t>
            </a:r>
            <a:r>
              <a:rPr sz="1400" b="1" spc="-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</a:t>
            </a:r>
            <a:r>
              <a:rPr sz="1400" b="1" spc="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преступлении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377825" indent="-286385" algn="l">
              <a:lnSpc>
                <a:spcPct val="100000"/>
              </a:lnSpc>
              <a:buChar char="•"/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Заведомо</a:t>
            </a:r>
            <a:r>
              <a:rPr sz="1400" spc="-6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ложное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сообщение</a:t>
            </a:r>
            <a:r>
              <a:rPr sz="1400" b="1" spc="-7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акте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терроризма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77825" indent="-286385" algn="l">
              <a:lnSpc>
                <a:spcPct val="100000"/>
              </a:lnSpc>
              <a:buFont typeface="Microsoft Sans Serif"/>
              <a:buChar char="•"/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Публичные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призывы</a:t>
            </a:r>
            <a:r>
              <a:rPr sz="1400" b="1" spc="-7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осуществлению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77825" marR="330835" indent="0" algn="l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террористической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деятельности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или</a:t>
            </a:r>
            <a:r>
              <a:rPr sz="1400" spc="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публичное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оправдание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терроризма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77825" indent="-286385" algn="l">
              <a:lnSpc>
                <a:spcPct val="100000"/>
              </a:lnSpc>
              <a:buFont typeface="Microsoft Sans Serif"/>
              <a:buChar char="•"/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Финансирование</a:t>
            </a:r>
            <a:r>
              <a:rPr sz="1400" b="1" spc="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незаконного</a:t>
            </a:r>
            <a:r>
              <a:rPr sz="1400" spc="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вооруженного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77825" indent="0" algn="l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формирования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400" cap="all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ПРОТИВОСТОЯТЬ УГРОЗЕ: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алгоритм действий родителей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</p:txBody>
      </p:sp>
      <p:grpSp>
        <p:nvGrpSpPr>
          <p:cNvPr id="213" name="Shape 213"/>
          <p:cNvGrpSpPr/>
          <p:nvPr/>
        </p:nvGrpSpPr>
        <p:grpSpPr>
          <a:xfrm>
            <a:off x="734453" y="1624838"/>
            <a:ext cx="5368290" cy="393064"/>
            <a:chOff x="0" y="0"/>
            <a:chExt cx="5368290" cy="393064"/>
          </a:xfrm>
        </p:grpSpPr>
        <p:sp>
          <p:nvSpPr>
            <p:cNvPr id="214" name="Shape 214"/>
            <p:cNvSpPr/>
            <p:nvPr/>
          </p:nvSpPr>
          <p:spPr>
            <a:xfrm>
              <a:off x="6350" y="6350"/>
              <a:ext cx="5355590" cy="38036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355590"/>
                <a:gd name="ODFBottom" fmla="val 380364"/>
                <a:gd name="ODFWidth" fmla="val 5355590"/>
                <a:gd name="ODFHeight" fmla="val 380364"/>
              </a:gdLst>
              <a:ahLst/>
              <a:cxnLst/>
              <a:rect l="OXMLTextRectL" t="OXMLTextRectT" r="OXMLTextRectR" b="OXMLTextRectB"/>
              <a:pathLst>
                <a:path w="5355590" h="380364">
                  <a:moveTo>
                    <a:pt x="5291823" y="0"/>
                  </a:moveTo>
                  <a:lnTo>
                    <a:pt x="63322" y="0"/>
                  </a:lnTo>
                  <a:lnTo>
                    <a:pt x="38672" y="4970"/>
                  </a:lnTo>
                  <a:lnTo>
                    <a:pt x="18545" y="18526"/>
                  </a:lnTo>
                  <a:lnTo>
                    <a:pt x="4975" y="38629"/>
                  </a:lnTo>
                  <a:lnTo>
                    <a:pt x="0" y="63246"/>
                  </a:lnTo>
                  <a:lnTo>
                    <a:pt x="0" y="316611"/>
                  </a:lnTo>
                  <a:lnTo>
                    <a:pt x="4975" y="341247"/>
                  </a:lnTo>
                  <a:lnTo>
                    <a:pt x="18545" y="361394"/>
                  </a:lnTo>
                  <a:lnTo>
                    <a:pt x="38672" y="374993"/>
                  </a:lnTo>
                  <a:lnTo>
                    <a:pt x="63322" y="379984"/>
                  </a:lnTo>
                  <a:lnTo>
                    <a:pt x="5291823" y="379984"/>
                  </a:lnTo>
                  <a:lnTo>
                    <a:pt x="5316512" y="374993"/>
                  </a:lnTo>
                  <a:lnTo>
                    <a:pt x="5336654" y="361394"/>
                  </a:lnTo>
                  <a:lnTo>
                    <a:pt x="5350223" y="341247"/>
                  </a:lnTo>
                  <a:lnTo>
                    <a:pt x="5355196" y="316611"/>
                  </a:lnTo>
                  <a:lnTo>
                    <a:pt x="5355196" y="63246"/>
                  </a:lnTo>
                  <a:lnTo>
                    <a:pt x="5350223" y="38629"/>
                  </a:lnTo>
                  <a:lnTo>
                    <a:pt x="5336654" y="18526"/>
                  </a:lnTo>
                  <a:lnTo>
                    <a:pt x="5316512" y="4970"/>
                  </a:lnTo>
                  <a:lnTo>
                    <a:pt x="52918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215" name="Shape 215"/>
            <p:cNvSpPr/>
            <p:nvPr/>
          </p:nvSpPr>
          <p:spPr>
            <a:xfrm>
              <a:off x="6350" y="6350"/>
              <a:ext cx="5355590" cy="38036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355590"/>
                <a:gd name="ODFBottom" fmla="val 380364"/>
                <a:gd name="ODFWidth" fmla="val 5355590"/>
                <a:gd name="ODFHeight" fmla="val 380364"/>
              </a:gdLst>
              <a:ahLst/>
              <a:cxnLst/>
              <a:rect l="OXMLTextRectL" t="OXMLTextRectT" r="OXMLTextRectR" b="OXMLTextRectB"/>
              <a:pathLst>
                <a:path w="5355590" h="380364">
                  <a:moveTo>
                    <a:pt x="0" y="63246"/>
                  </a:moveTo>
                  <a:lnTo>
                    <a:pt x="4975" y="38629"/>
                  </a:lnTo>
                  <a:lnTo>
                    <a:pt x="18545" y="18526"/>
                  </a:lnTo>
                  <a:lnTo>
                    <a:pt x="38672" y="4970"/>
                  </a:lnTo>
                  <a:lnTo>
                    <a:pt x="63322" y="0"/>
                  </a:lnTo>
                  <a:lnTo>
                    <a:pt x="5291823" y="0"/>
                  </a:lnTo>
                  <a:lnTo>
                    <a:pt x="5316512" y="4970"/>
                  </a:lnTo>
                  <a:lnTo>
                    <a:pt x="5336654" y="18526"/>
                  </a:lnTo>
                  <a:lnTo>
                    <a:pt x="5350223" y="38629"/>
                  </a:lnTo>
                  <a:lnTo>
                    <a:pt x="5355196" y="63246"/>
                  </a:lnTo>
                  <a:lnTo>
                    <a:pt x="5355196" y="316611"/>
                  </a:lnTo>
                  <a:lnTo>
                    <a:pt x="5350223" y="341247"/>
                  </a:lnTo>
                  <a:lnTo>
                    <a:pt x="5336654" y="361394"/>
                  </a:lnTo>
                  <a:lnTo>
                    <a:pt x="5316512" y="374993"/>
                  </a:lnTo>
                  <a:lnTo>
                    <a:pt x="5291823" y="379984"/>
                  </a:lnTo>
                  <a:lnTo>
                    <a:pt x="63322" y="379984"/>
                  </a:lnTo>
                  <a:lnTo>
                    <a:pt x="38672" y="374993"/>
                  </a:lnTo>
                  <a:lnTo>
                    <a:pt x="18545" y="361394"/>
                  </a:lnTo>
                  <a:lnTo>
                    <a:pt x="4975" y="341247"/>
                  </a:lnTo>
                  <a:lnTo>
                    <a:pt x="0" y="316611"/>
                  </a:lnTo>
                  <a:lnTo>
                    <a:pt x="0" y="63246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216" name="Shape 216"/>
          <p:cNvSpPr txBox="1"/>
          <p:nvPr/>
        </p:nvSpPr>
        <p:spPr>
          <a:xfrm>
            <a:off x="866342" y="1665478"/>
            <a:ext cx="5106035" cy="29972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</a:t>
            </a:r>
            <a:r>
              <a:rPr sz="1800" b="1" spc="-8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ПАНИКУЙТЕ!</a:t>
            </a:r>
            <a:r>
              <a:rPr sz="18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ЗАПАСИТЕСЬ</a:t>
            </a:r>
            <a:r>
              <a:rPr sz="18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ТЕРПЕНИЕМ!</a:t>
            </a:r>
            <a:endParaRPr sz="18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7" name="Shape 217"/>
          <p:cNvSpPr txBox="1"/>
          <p:nvPr/>
        </p:nvSpPr>
        <p:spPr>
          <a:xfrm>
            <a:off x="740803" y="5581231"/>
            <a:ext cx="5340350" cy="571951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139700" rIns="0" bIns="0">
            <a:spAutoFit/>
          </a:bodyPr>
          <a:lstStyle/>
          <a:p>
            <a:pPr marL="143510" marR="639445" indent="0" algn="l">
              <a:lnSpc>
                <a:spcPct val="100000"/>
              </a:lnSpc>
              <a:spcBef>
                <a:spcPts val="1100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5.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Обсудите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сложившуюся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ситуацию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специалистом, обратитесь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помощью.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218" name="Shape 218"/>
          <p:cNvSpPr txBox="1"/>
          <p:nvPr/>
        </p:nvSpPr>
        <p:spPr>
          <a:xfrm>
            <a:off x="740803" y="2138006"/>
            <a:ext cx="5355590" cy="35586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139065" rIns="0" bIns="0">
            <a:spAutoFit/>
          </a:bodyPr>
          <a:lstStyle/>
          <a:p>
            <a:pPr marL="143510" indent="0" algn="l">
              <a:lnSpc>
                <a:spcPct val="100000"/>
              </a:lnSpc>
              <a:spcBef>
                <a:spcPts val="109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1.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Следует успокоиться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продумать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диалог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ребенком.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219" name="Shape 219"/>
          <p:cNvSpPr txBox="1"/>
          <p:nvPr/>
        </p:nvSpPr>
        <p:spPr>
          <a:xfrm>
            <a:off x="740803" y="2775064"/>
            <a:ext cx="5355590" cy="786753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139065" rIns="0" bIns="0">
            <a:spAutoFit/>
          </a:bodyPr>
          <a:lstStyle/>
          <a:p>
            <a:pPr marL="143510" marR="964564" indent="0" algn="l">
              <a:lnSpc>
                <a:spcPct val="100000"/>
              </a:lnSpc>
              <a:spcBef>
                <a:spcPts val="109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2.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Установите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доверительный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контакт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ребенком, расскажите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своих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переживаниях,</a:t>
            </a:r>
            <a:r>
              <a:rPr sz="14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что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вас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заботит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его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безопасность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400" b="1" spc="-2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благополучие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Arial MT"/>
                <a:ea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ea typeface="Arial MT"/>
              <a:cs typeface="Arial MT"/>
            </a:endParaRPr>
          </a:p>
        </p:txBody>
      </p:sp>
      <p:grpSp>
        <p:nvGrpSpPr>
          <p:cNvPr id="220" name="Shape 220"/>
          <p:cNvGrpSpPr/>
          <p:nvPr/>
        </p:nvGrpSpPr>
        <p:grpSpPr>
          <a:xfrm>
            <a:off x="6827901" y="3002407"/>
            <a:ext cx="4629785" cy="1435100"/>
            <a:chOff x="0" y="0"/>
            <a:chExt cx="4629785" cy="1435100"/>
          </a:xfrm>
        </p:grpSpPr>
        <p:sp>
          <p:nvSpPr>
            <p:cNvPr id="221" name="Shape 221"/>
            <p:cNvSpPr/>
            <p:nvPr/>
          </p:nvSpPr>
          <p:spPr>
            <a:xfrm>
              <a:off x="6350" y="6350"/>
              <a:ext cx="4617085" cy="142240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617084"/>
                <a:gd name="ODFBottom" fmla="val 1422400"/>
                <a:gd name="ODFWidth" fmla="val 4617084"/>
                <a:gd name="ODFHeight" fmla="val 1422400"/>
              </a:gdLst>
              <a:ahLst/>
              <a:cxnLst/>
              <a:rect l="OXMLTextRectL" t="OXMLTextRectT" r="OXMLTextRectR" b="OXMLTextRectB"/>
              <a:pathLst>
                <a:path w="4617084" h="1422400">
                  <a:moveTo>
                    <a:pt x="4379849" y="0"/>
                  </a:moveTo>
                  <a:lnTo>
                    <a:pt x="237108" y="0"/>
                  </a:lnTo>
                  <a:lnTo>
                    <a:pt x="189327" y="4817"/>
                  </a:lnTo>
                  <a:lnTo>
                    <a:pt x="144821" y="18635"/>
                  </a:lnTo>
                  <a:lnTo>
                    <a:pt x="104545" y="40498"/>
                  </a:lnTo>
                  <a:lnTo>
                    <a:pt x="69453" y="69453"/>
                  </a:lnTo>
                  <a:lnTo>
                    <a:pt x="40498" y="104545"/>
                  </a:lnTo>
                  <a:lnTo>
                    <a:pt x="18635" y="144821"/>
                  </a:lnTo>
                  <a:lnTo>
                    <a:pt x="4817" y="189327"/>
                  </a:lnTo>
                  <a:lnTo>
                    <a:pt x="0" y="237108"/>
                  </a:lnTo>
                  <a:lnTo>
                    <a:pt x="0" y="1185290"/>
                  </a:lnTo>
                  <a:lnTo>
                    <a:pt x="4817" y="1233072"/>
                  </a:lnTo>
                  <a:lnTo>
                    <a:pt x="18635" y="1277578"/>
                  </a:lnTo>
                  <a:lnTo>
                    <a:pt x="40498" y="1317854"/>
                  </a:lnTo>
                  <a:lnTo>
                    <a:pt x="69453" y="1352946"/>
                  </a:lnTo>
                  <a:lnTo>
                    <a:pt x="104545" y="1381901"/>
                  </a:lnTo>
                  <a:lnTo>
                    <a:pt x="144821" y="1403764"/>
                  </a:lnTo>
                  <a:lnTo>
                    <a:pt x="189327" y="1417582"/>
                  </a:lnTo>
                  <a:lnTo>
                    <a:pt x="237108" y="1422399"/>
                  </a:lnTo>
                  <a:lnTo>
                    <a:pt x="4379849" y="1422399"/>
                  </a:lnTo>
                  <a:lnTo>
                    <a:pt x="4427630" y="1417582"/>
                  </a:lnTo>
                  <a:lnTo>
                    <a:pt x="4472136" y="1403764"/>
                  </a:lnTo>
                  <a:lnTo>
                    <a:pt x="4512412" y="1381901"/>
                  </a:lnTo>
                  <a:lnTo>
                    <a:pt x="4547504" y="1352946"/>
                  </a:lnTo>
                  <a:lnTo>
                    <a:pt x="4576459" y="1317854"/>
                  </a:lnTo>
                  <a:lnTo>
                    <a:pt x="4598322" y="1277578"/>
                  </a:lnTo>
                  <a:lnTo>
                    <a:pt x="4612140" y="1233072"/>
                  </a:lnTo>
                  <a:lnTo>
                    <a:pt x="4616958" y="1185290"/>
                  </a:lnTo>
                  <a:lnTo>
                    <a:pt x="4616958" y="237108"/>
                  </a:lnTo>
                  <a:lnTo>
                    <a:pt x="4612140" y="189327"/>
                  </a:lnTo>
                  <a:lnTo>
                    <a:pt x="4598322" y="144821"/>
                  </a:lnTo>
                  <a:lnTo>
                    <a:pt x="4576459" y="104545"/>
                  </a:lnTo>
                  <a:lnTo>
                    <a:pt x="4547504" y="69453"/>
                  </a:lnTo>
                  <a:lnTo>
                    <a:pt x="4512412" y="40498"/>
                  </a:lnTo>
                  <a:lnTo>
                    <a:pt x="4472136" y="18635"/>
                  </a:lnTo>
                  <a:lnTo>
                    <a:pt x="4427630" y="4817"/>
                  </a:lnTo>
                  <a:lnTo>
                    <a:pt x="4379849" y="0"/>
                  </a:lnTo>
                  <a:close/>
                </a:path>
              </a:pathLst>
            </a:custGeom>
            <a:solidFill>
              <a:schemeClr val="bg2">
                <a:lumMod val="90000"/>
                <a:alpha val="50979"/>
              </a:schemeClr>
            </a:solidFill>
            <a:ln>
              <a:solidFill>
                <a:schemeClr val="bg2">
                  <a:lumMod val="75000"/>
                </a:schemeClr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bg2">
                    <a:lumMod val="90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222" name="Shape 222"/>
            <p:cNvSpPr/>
            <p:nvPr/>
          </p:nvSpPr>
          <p:spPr>
            <a:xfrm>
              <a:off x="6350" y="6350"/>
              <a:ext cx="4617085" cy="1422400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617084"/>
                <a:gd name="ODFBottom" fmla="val 1422400"/>
                <a:gd name="ODFWidth" fmla="val 4617084"/>
                <a:gd name="ODFHeight" fmla="val 1422400"/>
              </a:gdLst>
              <a:ahLst/>
              <a:cxnLst/>
              <a:rect l="OXMLTextRectL" t="OXMLTextRectT" r="OXMLTextRectR" b="OXMLTextRectB"/>
              <a:pathLst>
                <a:path w="4617084" h="1422400">
                  <a:moveTo>
                    <a:pt x="0" y="237108"/>
                  </a:moveTo>
                  <a:lnTo>
                    <a:pt x="4817" y="189327"/>
                  </a:lnTo>
                  <a:lnTo>
                    <a:pt x="18635" y="144821"/>
                  </a:lnTo>
                  <a:lnTo>
                    <a:pt x="40498" y="104545"/>
                  </a:lnTo>
                  <a:lnTo>
                    <a:pt x="69453" y="69453"/>
                  </a:lnTo>
                  <a:lnTo>
                    <a:pt x="104545" y="40498"/>
                  </a:lnTo>
                  <a:lnTo>
                    <a:pt x="144821" y="18635"/>
                  </a:lnTo>
                  <a:lnTo>
                    <a:pt x="189327" y="4817"/>
                  </a:lnTo>
                  <a:lnTo>
                    <a:pt x="237108" y="0"/>
                  </a:lnTo>
                  <a:lnTo>
                    <a:pt x="4379849" y="0"/>
                  </a:lnTo>
                  <a:lnTo>
                    <a:pt x="4427630" y="4817"/>
                  </a:lnTo>
                  <a:lnTo>
                    <a:pt x="4472136" y="18635"/>
                  </a:lnTo>
                  <a:lnTo>
                    <a:pt x="4512412" y="40498"/>
                  </a:lnTo>
                  <a:lnTo>
                    <a:pt x="4547504" y="69453"/>
                  </a:lnTo>
                  <a:lnTo>
                    <a:pt x="4576459" y="104545"/>
                  </a:lnTo>
                  <a:lnTo>
                    <a:pt x="4598322" y="144821"/>
                  </a:lnTo>
                  <a:lnTo>
                    <a:pt x="4612140" y="189327"/>
                  </a:lnTo>
                  <a:lnTo>
                    <a:pt x="4616958" y="237108"/>
                  </a:lnTo>
                  <a:lnTo>
                    <a:pt x="4616958" y="1185290"/>
                  </a:lnTo>
                  <a:lnTo>
                    <a:pt x="4612140" y="1233072"/>
                  </a:lnTo>
                  <a:lnTo>
                    <a:pt x="4598322" y="1277578"/>
                  </a:lnTo>
                  <a:lnTo>
                    <a:pt x="4576459" y="1317854"/>
                  </a:lnTo>
                  <a:lnTo>
                    <a:pt x="4547504" y="1352946"/>
                  </a:lnTo>
                  <a:lnTo>
                    <a:pt x="4512412" y="1381901"/>
                  </a:lnTo>
                  <a:lnTo>
                    <a:pt x="4472136" y="1403764"/>
                  </a:lnTo>
                  <a:lnTo>
                    <a:pt x="4427630" y="1417582"/>
                  </a:lnTo>
                  <a:lnTo>
                    <a:pt x="4379849" y="1422399"/>
                  </a:lnTo>
                  <a:lnTo>
                    <a:pt x="237108" y="1422399"/>
                  </a:lnTo>
                  <a:lnTo>
                    <a:pt x="189327" y="1417582"/>
                  </a:lnTo>
                  <a:lnTo>
                    <a:pt x="144821" y="1403764"/>
                  </a:lnTo>
                  <a:lnTo>
                    <a:pt x="104545" y="1381901"/>
                  </a:lnTo>
                  <a:lnTo>
                    <a:pt x="69453" y="1352946"/>
                  </a:lnTo>
                  <a:lnTo>
                    <a:pt x="40498" y="1317854"/>
                  </a:lnTo>
                  <a:lnTo>
                    <a:pt x="18635" y="1277578"/>
                  </a:lnTo>
                  <a:lnTo>
                    <a:pt x="4817" y="1233072"/>
                  </a:lnTo>
                  <a:lnTo>
                    <a:pt x="0" y="1185290"/>
                  </a:lnTo>
                  <a:lnTo>
                    <a:pt x="0" y="237108"/>
                  </a:ln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bg2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bg2">
                    <a:lumMod val="90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223" name="Shape 223"/>
          <p:cNvSpPr txBox="1"/>
          <p:nvPr/>
        </p:nvSpPr>
        <p:spPr>
          <a:xfrm>
            <a:off x="7715504" y="3215767"/>
            <a:ext cx="2856865" cy="1000760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266700" indent="0" algn="just">
              <a:lnSpc>
                <a:spcPct val="100000"/>
              </a:lnSpc>
              <a:spcBef>
                <a:spcPts val="95"/>
              </a:spcBef>
            </a:pP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</a:t>
            </a:r>
            <a:r>
              <a:rPr sz="16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обвиняйте</a:t>
            </a:r>
            <a:r>
              <a:rPr sz="1600" b="1" spc="-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ребенка!</a:t>
            </a:r>
            <a:endParaRPr sz="16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12700" marR="5080" indent="24130" algn="just">
              <a:lnSpc>
                <a:spcPct val="100000"/>
              </a:lnSpc>
            </a:pP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Это</a:t>
            </a:r>
            <a:r>
              <a:rPr sz="1600" b="1" spc="-8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может</a:t>
            </a:r>
            <a:r>
              <a:rPr sz="16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спровоцировать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обратную</a:t>
            </a:r>
            <a:r>
              <a:rPr sz="16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реакцию,</a:t>
            </a:r>
            <a:r>
              <a:rPr sz="1600" b="1" spc="-7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которая может</a:t>
            </a:r>
            <a:r>
              <a:rPr sz="1600" b="1" spc="-8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усугубить</a:t>
            </a:r>
            <a:r>
              <a:rPr sz="16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ситуацию!</a:t>
            </a:r>
            <a:endParaRPr sz="16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4" name="Shape 224"/>
          <p:cNvSpPr txBox="1"/>
          <p:nvPr/>
        </p:nvSpPr>
        <p:spPr>
          <a:xfrm>
            <a:off x="740803" y="3863251"/>
            <a:ext cx="5355590" cy="57131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139065" rIns="0" bIns="0">
            <a:spAutoFit/>
          </a:bodyPr>
          <a:lstStyle/>
          <a:p>
            <a:pPr marL="143510" marR="520700" indent="0" algn="l">
              <a:lnSpc>
                <a:spcPct val="100000"/>
              </a:lnSpc>
              <a:spcBef>
                <a:spcPts val="109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3.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Выскажите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свои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намерения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помочь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любой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ситуации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при</a:t>
            </a:r>
            <a:r>
              <a:rPr sz="1400" spc="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любых</a:t>
            </a:r>
            <a:r>
              <a:rPr sz="14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условиях!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225" name="Shape 225"/>
          <p:cNvSpPr/>
          <p:nvPr/>
        </p:nvSpPr>
        <p:spPr>
          <a:xfrm>
            <a:off x="740803" y="4735995"/>
            <a:ext cx="5355590" cy="721995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355590"/>
              <a:gd name="ODFBottom" fmla="val 721995"/>
              <a:gd name="ODFWidth" fmla="val 5355590"/>
              <a:gd name="ODFHeight" fmla="val 721995"/>
            </a:gdLst>
            <a:ahLst/>
            <a:cxnLst/>
            <a:rect l="OXMLTextRectL" t="OXMLTextRectT" r="OXMLTextRectR" b="OXMLTextRectB"/>
            <a:pathLst>
              <a:path w="5355590" h="721995">
                <a:moveTo>
                  <a:pt x="5355209" y="0"/>
                </a:moveTo>
                <a:lnTo>
                  <a:pt x="0" y="0"/>
                </a:lnTo>
                <a:lnTo>
                  <a:pt x="0" y="721702"/>
                </a:lnTo>
                <a:lnTo>
                  <a:pt x="5355209" y="721702"/>
                </a:lnTo>
                <a:lnTo>
                  <a:pt x="5355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226" name="Shape 226"/>
          <p:cNvSpPr txBox="1"/>
          <p:nvPr/>
        </p:nvSpPr>
        <p:spPr>
          <a:xfrm>
            <a:off x="740803" y="4735995"/>
            <a:ext cx="5355590" cy="571310"/>
          </a:xfrm>
          <a:prstGeom prst="rect">
            <a:avLst/>
          </a:prstGeom>
          <a:ln w="9525">
            <a:solidFill>
              <a:srgbClr val="7E5F00"/>
            </a:solidFill>
            <a:prstDash val="solid"/>
          </a:ln>
        </p:spPr>
        <p:txBody>
          <a:bodyPr vert="horz" wrap="square" lIns="0" tIns="139065" rIns="0" bIns="0">
            <a:spAutoFit/>
          </a:bodyPr>
          <a:lstStyle/>
          <a:p>
            <a:pPr marL="143510" marR="1473200" indent="0" algn="l">
              <a:lnSpc>
                <a:spcPct val="100000"/>
              </a:lnSpc>
              <a:spcBef>
                <a:spcPts val="109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4.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Дайте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ребенку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понять,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что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вы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его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защита.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Демонстрируйте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спокойствие</a:t>
            </a:r>
            <a:r>
              <a:rPr sz="14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уверенность!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227" name="Shape 227"/>
          <p:cNvGrpSpPr/>
          <p:nvPr/>
        </p:nvGrpSpPr>
        <p:grpSpPr>
          <a:xfrm>
            <a:off x="6723888" y="1361401"/>
            <a:ext cx="4775200" cy="1553210"/>
            <a:chOff x="0" y="0"/>
            <a:chExt cx="4775200" cy="1553210"/>
          </a:xfrm>
        </p:grpSpPr>
        <p:pic>
          <p:nvPicPr>
            <p:cNvPr id="229" name="Picture 229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4774692" cy="1552956"/>
            </a:xfrm>
            <a:prstGeom prst="rect">
              <a:avLst/>
            </a:prstGeom>
          </p:spPr>
        </p:pic>
        <p:sp>
          <p:nvSpPr>
            <p:cNvPr id="230" name="Shape 230"/>
            <p:cNvSpPr/>
            <p:nvPr/>
          </p:nvSpPr>
          <p:spPr>
            <a:xfrm>
              <a:off x="110871" y="79247"/>
              <a:ext cx="4558030" cy="139890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4558030"/>
                <a:gd name="ODFBottom" fmla="val 1398905"/>
                <a:gd name="ODFWidth" fmla="val 4558030"/>
                <a:gd name="ODFHeight" fmla="val 1398905"/>
              </a:gdLst>
              <a:ahLst/>
              <a:cxnLst/>
              <a:rect l="OXMLTextRectL" t="OXMLTextRectT" r="OXMLTextRectR" b="OXMLTextRectB"/>
              <a:pathLst>
                <a:path w="4558030" h="1398905">
                  <a:moveTo>
                    <a:pt x="4558030" y="0"/>
                  </a:moveTo>
                  <a:lnTo>
                    <a:pt x="0" y="0"/>
                  </a:lnTo>
                  <a:lnTo>
                    <a:pt x="0" y="1398777"/>
                  </a:lnTo>
                  <a:lnTo>
                    <a:pt x="4558030" y="1398777"/>
                  </a:lnTo>
                  <a:lnTo>
                    <a:pt x="4558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231" name="Shape 231"/>
          <p:cNvSpPr txBox="1"/>
          <p:nvPr/>
        </p:nvSpPr>
        <p:spPr>
          <a:xfrm>
            <a:off x="6863715" y="1447800"/>
            <a:ext cx="4558029" cy="1248419"/>
          </a:xfrm>
          <a:prstGeom prst="rect">
            <a:avLst/>
          </a:prstGeom>
        </p:spPr>
        <p:txBody>
          <a:bodyPr vert="horz" wrap="square" lIns="0" tIns="139065" rIns="0" bIns="0">
            <a:spAutoFit/>
          </a:bodyPr>
          <a:lstStyle/>
          <a:p>
            <a:pPr marL="693420" marR="683260" indent="0" algn="ctr">
              <a:lnSpc>
                <a:spcPct val="100000"/>
              </a:lnSpc>
              <a:spcBef>
                <a:spcPts val="109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Сообщить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фактах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вовлечения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детей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деятельность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экстремистских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270" indent="0" algn="ctr">
              <a:lnSpc>
                <a:spcPct val="100000"/>
              </a:lnSpc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террористических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1905" indent="0" algn="ctr">
              <a:lnSpc>
                <a:spcPct val="100000"/>
              </a:lnSpc>
              <a:spcBef>
                <a:spcPts val="1185"/>
              </a:spcBef>
            </a:pPr>
            <a:r>
              <a:rPr sz="20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102</a:t>
            </a:r>
            <a:endParaRPr sz="20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2" name="Shape 232"/>
          <p:cNvSpPr/>
          <p:nvPr/>
        </p:nvSpPr>
        <p:spPr>
          <a:xfrm>
            <a:off x="7023379" y="2002726"/>
            <a:ext cx="4191000" cy="459739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191000"/>
              <a:gd name="ODFBottom" fmla="val 459739"/>
              <a:gd name="ODFWidth" fmla="val 4191000"/>
              <a:gd name="ODFHeight" fmla="val 459739"/>
            </a:gdLst>
            <a:ahLst/>
            <a:cxnLst/>
            <a:rect l="OXMLTextRectL" t="OXMLTextRectT" r="OXMLTextRectR" b="OXMLTextRectB"/>
            <a:pathLst>
              <a:path w="4191000" h="459739">
                <a:moveTo>
                  <a:pt x="460578" y="340029"/>
                </a:moveTo>
                <a:lnTo>
                  <a:pt x="459613" y="329831"/>
                </a:lnTo>
                <a:lnTo>
                  <a:pt x="459574" y="329438"/>
                </a:lnTo>
                <a:lnTo>
                  <a:pt x="458127" y="324472"/>
                </a:lnTo>
                <a:lnTo>
                  <a:pt x="456730" y="319659"/>
                </a:lnTo>
                <a:lnTo>
                  <a:pt x="456603" y="319239"/>
                </a:lnTo>
                <a:lnTo>
                  <a:pt x="451739" y="309791"/>
                </a:lnTo>
                <a:lnTo>
                  <a:pt x="445033" y="301485"/>
                </a:lnTo>
                <a:lnTo>
                  <a:pt x="440931" y="297434"/>
                </a:lnTo>
                <a:lnTo>
                  <a:pt x="413664" y="270395"/>
                </a:lnTo>
                <a:lnTo>
                  <a:pt x="365925" y="223062"/>
                </a:lnTo>
                <a:lnTo>
                  <a:pt x="365925" y="216306"/>
                </a:lnTo>
                <a:lnTo>
                  <a:pt x="365925" y="182499"/>
                </a:lnTo>
                <a:lnTo>
                  <a:pt x="364375" y="174485"/>
                </a:lnTo>
                <a:lnTo>
                  <a:pt x="360095" y="168046"/>
                </a:lnTo>
                <a:lnTo>
                  <a:pt x="353669" y="163766"/>
                </a:lnTo>
                <a:lnTo>
                  <a:pt x="345643" y="162217"/>
                </a:lnTo>
                <a:lnTo>
                  <a:pt x="337629" y="163766"/>
                </a:lnTo>
                <a:lnTo>
                  <a:pt x="331203" y="168046"/>
                </a:lnTo>
                <a:lnTo>
                  <a:pt x="326923" y="174485"/>
                </a:lnTo>
                <a:lnTo>
                  <a:pt x="325361" y="182499"/>
                </a:lnTo>
                <a:lnTo>
                  <a:pt x="325361" y="216306"/>
                </a:lnTo>
                <a:lnTo>
                  <a:pt x="325361" y="270395"/>
                </a:lnTo>
                <a:lnTo>
                  <a:pt x="325361" y="405599"/>
                </a:lnTo>
                <a:lnTo>
                  <a:pt x="298323" y="405599"/>
                </a:lnTo>
                <a:lnTo>
                  <a:pt x="298323" y="378561"/>
                </a:lnTo>
                <a:lnTo>
                  <a:pt x="325361" y="378561"/>
                </a:lnTo>
                <a:lnTo>
                  <a:pt x="325361" y="351523"/>
                </a:lnTo>
                <a:lnTo>
                  <a:pt x="298323" y="351523"/>
                </a:lnTo>
                <a:lnTo>
                  <a:pt x="298323" y="324472"/>
                </a:lnTo>
                <a:lnTo>
                  <a:pt x="325361" y="324472"/>
                </a:lnTo>
                <a:lnTo>
                  <a:pt x="325361" y="297434"/>
                </a:lnTo>
                <a:lnTo>
                  <a:pt x="298323" y="297434"/>
                </a:lnTo>
                <a:lnTo>
                  <a:pt x="298323" y="270395"/>
                </a:lnTo>
                <a:lnTo>
                  <a:pt x="325361" y="270395"/>
                </a:lnTo>
                <a:lnTo>
                  <a:pt x="325361" y="216306"/>
                </a:lnTo>
                <a:lnTo>
                  <a:pt x="271284" y="216306"/>
                </a:lnTo>
                <a:lnTo>
                  <a:pt x="271284" y="270395"/>
                </a:lnTo>
                <a:lnTo>
                  <a:pt x="271284" y="297434"/>
                </a:lnTo>
                <a:lnTo>
                  <a:pt x="271284" y="324472"/>
                </a:lnTo>
                <a:lnTo>
                  <a:pt x="271284" y="351523"/>
                </a:lnTo>
                <a:lnTo>
                  <a:pt x="271284" y="378561"/>
                </a:lnTo>
                <a:lnTo>
                  <a:pt x="271284" y="405599"/>
                </a:lnTo>
                <a:lnTo>
                  <a:pt x="244246" y="405599"/>
                </a:lnTo>
                <a:lnTo>
                  <a:pt x="244246" y="378561"/>
                </a:lnTo>
                <a:lnTo>
                  <a:pt x="271284" y="378561"/>
                </a:lnTo>
                <a:lnTo>
                  <a:pt x="271284" y="351523"/>
                </a:lnTo>
                <a:lnTo>
                  <a:pt x="244246" y="351523"/>
                </a:lnTo>
                <a:lnTo>
                  <a:pt x="244246" y="324472"/>
                </a:lnTo>
                <a:lnTo>
                  <a:pt x="271284" y="324472"/>
                </a:lnTo>
                <a:lnTo>
                  <a:pt x="271284" y="297434"/>
                </a:lnTo>
                <a:lnTo>
                  <a:pt x="244246" y="297434"/>
                </a:lnTo>
                <a:lnTo>
                  <a:pt x="244246" y="270395"/>
                </a:lnTo>
                <a:lnTo>
                  <a:pt x="271284" y="270395"/>
                </a:lnTo>
                <a:lnTo>
                  <a:pt x="271284" y="216306"/>
                </a:lnTo>
                <a:lnTo>
                  <a:pt x="217195" y="216306"/>
                </a:lnTo>
                <a:lnTo>
                  <a:pt x="217195" y="270395"/>
                </a:lnTo>
                <a:lnTo>
                  <a:pt x="217195" y="297434"/>
                </a:lnTo>
                <a:lnTo>
                  <a:pt x="217195" y="324472"/>
                </a:lnTo>
                <a:lnTo>
                  <a:pt x="217195" y="351523"/>
                </a:lnTo>
                <a:lnTo>
                  <a:pt x="217195" y="378561"/>
                </a:lnTo>
                <a:lnTo>
                  <a:pt x="217195" y="405599"/>
                </a:lnTo>
                <a:lnTo>
                  <a:pt x="190157" y="405599"/>
                </a:lnTo>
                <a:lnTo>
                  <a:pt x="190157" y="378561"/>
                </a:lnTo>
                <a:lnTo>
                  <a:pt x="217195" y="378561"/>
                </a:lnTo>
                <a:lnTo>
                  <a:pt x="217195" y="351523"/>
                </a:lnTo>
                <a:lnTo>
                  <a:pt x="190157" y="351523"/>
                </a:lnTo>
                <a:lnTo>
                  <a:pt x="190157" y="324472"/>
                </a:lnTo>
                <a:lnTo>
                  <a:pt x="217195" y="324472"/>
                </a:lnTo>
                <a:lnTo>
                  <a:pt x="217195" y="297434"/>
                </a:lnTo>
                <a:lnTo>
                  <a:pt x="190157" y="297434"/>
                </a:lnTo>
                <a:lnTo>
                  <a:pt x="190157" y="270395"/>
                </a:lnTo>
                <a:lnTo>
                  <a:pt x="217195" y="270395"/>
                </a:lnTo>
                <a:lnTo>
                  <a:pt x="217195" y="216306"/>
                </a:lnTo>
                <a:lnTo>
                  <a:pt x="190157" y="216306"/>
                </a:lnTo>
                <a:lnTo>
                  <a:pt x="190157" y="182499"/>
                </a:lnTo>
                <a:lnTo>
                  <a:pt x="188607" y="174485"/>
                </a:lnTo>
                <a:lnTo>
                  <a:pt x="184327" y="168046"/>
                </a:lnTo>
                <a:lnTo>
                  <a:pt x="177888" y="163766"/>
                </a:lnTo>
                <a:lnTo>
                  <a:pt x="169875" y="162217"/>
                </a:lnTo>
                <a:lnTo>
                  <a:pt x="161861" y="163766"/>
                </a:lnTo>
                <a:lnTo>
                  <a:pt x="155422" y="168046"/>
                </a:lnTo>
                <a:lnTo>
                  <a:pt x="151142" y="174485"/>
                </a:lnTo>
                <a:lnTo>
                  <a:pt x="149593" y="182499"/>
                </a:lnTo>
                <a:lnTo>
                  <a:pt x="149593" y="223062"/>
                </a:lnTo>
                <a:lnTo>
                  <a:pt x="70497" y="302171"/>
                </a:lnTo>
                <a:lnTo>
                  <a:pt x="55003" y="340029"/>
                </a:lnTo>
                <a:lnTo>
                  <a:pt x="54940" y="459689"/>
                </a:lnTo>
                <a:lnTo>
                  <a:pt x="460578" y="459689"/>
                </a:lnTo>
                <a:lnTo>
                  <a:pt x="460578" y="405599"/>
                </a:lnTo>
                <a:lnTo>
                  <a:pt x="460578" y="378561"/>
                </a:lnTo>
                <a:lnTo>
                  <a:pt x="460578" y="351523"/>
                </a:lnTo>
                <a:lnTo>
                  <a:pt x="460578" y="340029"/>
                </a:lnTo>
                <a:close/>
              </a:path>
              <a:path w="4191000" h="459739">
                <a:moveTo>
                  <a:pt x="515518" y="169494"/>
                </a:moveTo>
                <a:lnTo>
                  <a:pt x="458089" y="117944"/>
                </a:lnTo>
                <a:lnTo>
                  <a:pt x="411086" y="99301"/>
                </a:lnTo>
                <a:lnTo>
                  <a:pt x="361823" y="85623"/>
                </a:lnTo>
                <a:lnTo>
                  <a:pt x="310603" y="77203"/>
                </a:lnTo>
                <a:lnTo>
                  <a:pt x="257759" y="74333"/>
                </a:lnTo>
                <a:lnTo>
                  <a:pt x="204927" y="77203"/>
                </a:lnTo>
                <a:lnTo>
                  <a:pt x="153708" y="85623"/>
                </a:lnTo>
                <a:lnTo>
                  <a:pt x="104432" y="99301"/>
                </a:lnTo>
                <a:lnTo>
                  <a:pt x="57429" y="117944"/>
                </a:lnTo>
                <a:lnTo>
                  <a:pt x="13030" y="141262"/>
                </a:lnTo>
                <a:lnTo>
                  <a:pt x="0" y="169494"/>
                </a:lnTo>
                <a:lnTo>
                  <a:pt x="4241" y="179793"/>
                </a:lnTo>
                <a:lnTo>
                  <a:pt x="40068" y="232524"/>
                </a:lnTo>
                <a:lnTo>
                  <a:pt x="48895" y="240868"/>
                </a:lnTo>
                <a:lnTo>
                  <a:pt x="59931" y="244449"/>
                </a:lnTo>
                <a:lnTo>
                  <a:pt x="71348" y="243078"/>
                </a:lnTo>
                <a:lnTo>
                  <a:pt x="81305" y="236588"/>
                </a:lnTo>
                <a:lnTo>
                  <a:pt x="119849" y="198056"/>
                </a:lnTo>
                <a:lnTo>
                  <a:pt x="122555" y="191287"/>
                </a:lnTo>
                <a:lnTo>
                  <a:pt x="122555" y="150050"/>
                </a:lnTo>
                <a:lnTo>
                  <a:pt x="154990" y="140576"/>
                </a:lnTo>
                <a:lnTo>
                  <a:pt x="188379" y="133565"/>
                </a:lnTo>
                <a:lnTo>
                  <a:pt x="222656" y="129222"/>
                </a:lnTo>
                <a:lnTo>
                  <a:pt x="257759" y="127736"/>
                </a:lnTo>
                <a:lnTo>
                  <a:pt x="292862" y="129222"/>
                </a:lnTo>
                <a:lnTo>
                  <a:pt x="327139" y="133565"/>
                </a:lnTo>
                <a:lnTo>
                  <a:pt x="360527" y="140576"/>
                </a:lnTo>
                <a:lnTo>
                  <a:pt x="392976" y="150050"/>
                </a:lnTo>
                <a:lnTo>
                  <a:pt x="392976" y="191960"/>
                </a:lnTo>
                <a:lnTo>
                  <a:pt x="395681" y="198729"/>
                </a:lnTo>
                <a:lnTo>
                  <a:pt x="434213" y="236588"/>
                </a:lnTo>
                <a:lnTo>
                  <a:pt x="444461" y="243078"/>
                </a:lnTo>
                <a:lnTo>
                  <a:pt x="455841" y="244449"/>
                </a:lnTo>
                <a:lnTo>
                  <a:pt x="466725" y="240868"/>
                </a:lnTo>
                <a:lnTo>
                  <a:pt x="475449" y="232524"/>
                </a:lnTo>
                <a:lnTo>
                  <a:pt x="511276" y="179793"/>
                </a:lnTo>
                <a:lnTo>
                  <a:pt x="515518" y="169494"/>
                </a:lnTo>
                <a:close/>
              </a:path>
              <a:path w="4191000" h="459739">
                <a:moveTo>
                  <a:pt x="3804615" y="186499"/>
                </a:moveTo>
                <a:lnTo>
                  <a:pt x="3738003" y="186499"/>
                </a:lnTo>
                <a:lnTo>
                  <a:pt x="3738003" y="213144"/>
                </a:lnTo>
                <a:lnTo>
                  <a:pt x="3804615" y="213144"/>
                </a:lnTo>
                <a:lnTo>
                  <a:pt x="3804615" y="186499"/>
                </a:lnTo>
                <a:close/>
              </a:path>
              <a:path w="4191000" h="459739">
                <a:moveTo>
                  <a:pt x="3836974" y="80479"/>
                </a:moveTo>
                <a:lnTo>
                  <a:pt x="3783761" y="27254"/>
                </a:lnTo>
                <a:lnTo>
                  <a:pt x="3764915" y="46088"/>
                </a:lnTo>
                <a:lnTo>
                  <a:pt x="3818140" y="99314"/>
                </a:lnTo>
                <a:lnTo>
                  <a:pt x="3836974" y="80479"/>
                </a:lnTo>
                <a:close/>
              </a:path>
              <a:path w="4191000" h="459739">
                <a:moveTo>
                  <a:pt x="3977779" y="0"/>
                </a:moveTo>
                <a:lnTo>
                  <a:pt x="3951147" y="0"/>
                </a:lnTo>
                <a:lnTo>
                  <a:pt x="3951147" y="79933"/>
                </a:lnTo>
                <a:lnTo>
                  <a:pt x="3977779" y="79933"/>
                </a:lnTo>
                <a:lnTo>
                  <a:pt x="3977779" y="0"/>
                </a:lnTo>
                <a:close/>
              </a:path>
              <a:path w="4191000" h="459739">
                <a:moveTo>
                  <a:pt x="4040390" y="346367"/>
                </a:moveTo>
                <a:lnTo>
                  <a:pt x="4023080" y="173177"/>
                </a:lnTo>
                <a:lnTo>
                  <a:pt x="3996436" y="173177"/>
                </a:lnTo>
                <a:lnTo>
                  <a:pt x="4013085" y="346367"/>
                </a:lnTo>
                <a:lnTo>
                  <a:pt x="4040390" y="346367"/>
                </a:lnTo>
                <a:close/>
              </a:path>
              <a:path w="4191000" h="459739">
                <a:moveTo>
                  <a:pt x="4163669" y="46431"/>
                </a:moveTo>
                <a:lnTo>
                  <a:pt x="4144835" y="27597"/>
                </a:lnTo>
                <a:lnTo>
                  <a:pt x="4091622" y="80810"/>
                </a:lnTo>
                <a:lnTo>
                  <a:pt x="4110456" y="99644"/>
                </a:lnTo>
                <a:lnTo>
                  <a:pt x="4163669" y="46431"/>
                </a:lnTo>
                <a:close/>
              </a:path>
              <a:path w="4191000" h="459739">
                <a:moveTo>
                  <a:pt x="4190923" y="412965"/>
                </a:moveTo>
                <a:lnTo>
                  <a:pt x="4150957" y="412965"/>
                </a:lnTo>
                <a:lnTo>
                  <a:pt x="4150957" y="372999"/>
                </a:lnTo>
                <a:lnTo>
                  <a:pt x="4110990" y="372999"/>
                </a:lnTo>
                <a:lnTo>
                  <a:pt x="4088600" y="146545"/>
                </a:lnTo>
                <a:lnTo>
                  <a:pt x="4071035" y="108940"/>
                </a:lnTo>
                <a:lnTo>
                  <a:pt x="4071035" y="372999"/>
                </a:lnTo>
                <a:lnTo>
                  <a:pt x="3857891" y="372999"/>
                </a:lnTo>
                <a:lnTo>
                  <a:pt x="3880535" y="146545"/>
                </a:lnTo>
                <a:lnTo>
                  <a:pt x="4047718" y="146545"/>
                </a:lnTo>
                <a:lnTo>
                  <a:pt x="4071035" y="372999"/>
                </a:lnTo>
                <a:lnTo>
                  <a:pt x="4071035" y="108940"/>
                </a:lnTo>
                <a:lnTo>
                  <a:pt x="4070248" y="108445"/>
                </a:lnTo>
                <a:lnTo>
                  <a:pt x="4060367" y="106578"/>
                </a:lnTo>
                <a:lnTo>
                  <a:pt x="3868547" y="106578"/>
                </a:lnTo>
                <a:lnTo>
                  <a:pt x="3817937" y="372999"/>
                </a:lnTo>
                <a:lnTo>
                  <a:pt x="3777970" y="372999"/>
                </a:lnTo>
                <a:lnTo>
                  <a:pt x="3777970" y="412965"/>
                </a:lnTo>
                <a:lnTo>
                  <a:pt x="3738003" y="412965"/>
                </a:lnTo>
                <a:lnTo>
                  <a:pt x="3738003" y="452932"/>
                </a:lnTo>
                <a:lnTo>
                  <a:pt x="4190923" y="452932"/>
                </a:lnTo>
                <a:lnTo>
                  <a:pt x="4190923" y="412965"/>
                </a:lnTo>
                <a:close/>
              </a:path>
              <a:path w="4191000" h="459739">
                <a:moveTo>
                  <a:pt x="4190923" y="186499"/>
                </a:moveTo>
                <a:lnTo>
                  <a:pt x="4124312" y="186499"/>
                </a:lnTo>
                <a:lnTo>
                  <a:pt x="4124312" y="213144"/>
                </a:lnTo>
                <a:lnTo>
                  <a:pt x="4190923" y="213144"/>
                </a:lnTo>
                <a:lnTo>
                  <a:pt x="4190923" y="186499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grpSp>
        <p:nvGrpSpPr>
          <p:cNvPr id="233" name="Shape 233"/>
          <p:cNvGrpSpPr/>
          <p:nvPr/>
        </p:nvGrpSpPr>
        <p:grpSpPr>
          <a:xfrm>
            <a:off x="6723888" y="4605515"/>
            <a:ext cx="4775200" cy="2252979"/>
            <a:chOff x="0" y="0"/>
            <a:chExt cx="4775200" cy="2252979"/>
          </a:xfrm>
        </p:grpSpPr>
        <p:pic>
          <p:nvPicPr>
            <p:cNvPr id="235" name="Picture 235"/>
            <p:cNvPicPr/>
            <p:nvPr/>
          </p:nvPicPr>
          <p:blipFill>
            <a:blip r:embed="rId3"/>
            <a:stretch/>
          </p:blipFill>
          <p:spPr>
            <a:xfrm>
              <a:off x="688847" y="472440"/>
              <a:ext cx="3579749" cy="1780044"/>
            </a:xfrm>
            <a:prstGeom prst="rect">
              <a:avLst/>
            </a:prstGeom>
          </p:spPr>
        </p:pic>
        <p:pic>
          <p:nvPicPr>
            <p:cNvPr id="237" name="Picture 237"/>
            <p:cNvPicPr/>
            <p:nvPr/>
          </p:nvPicPr>
          <p:blipFill>
            <a:blip r:embed="rId4"/>
            <a:stretch/>
          </p:blipFill>
          <p:spPr>
            <a:xfrm>
              <a:off x="884808" y="667753"/>
              <a:ext cx="3009264" cy="1337691"/>
            </a:xfrm>
            <a:prstGeom prst="rect">
              <a:avLst/>
            </a:prstGeom>
          </p:spPr>
        </p:pic>
        <p:pic>
          <p:nvPicPr>
            <p:cNvPr id="239" name="Picture 239"/>
            <p:cNvPicPr/>
            <p:nvPr/>
          </p:nvPicPr>
          <p:blipFill>
            <a:blip r:embed="rId5"/>
            <a:stretch/>
          </p:blipFill>
          <p:spPr>
            <a:xfrm>
              <a:off x="0" y="0"/>
              <a:ext cx="4774692" cy="643139"/>
            </a:xfrm>
            <a:prstGeom prst="rect">
              <a:avLst/>
            </a:prstGeom>
          </p:spPr>
        </p:pic>
      </p:grpSp>
      <p:sp>
        <p:nvSpPr>
          <p:cNvPr id="240" name="Shape 240"/>
          <p:cNvSpPr txBox="1"/>
          <p:nvPr/>
        </p:nvSpPr>
        <p:spPr>
          <a:xfrm>
            <a:off x="6832218" y="4725663"/>
            <a:ext cx="4558030" cy="35586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39065" rIns="0" bIns="0">
            <a:spAutoFit/>
          </a:bodyPr>
          <a:lstStyle/>
          <a:p>
            <a:pPr marL="236855" indent="0" algn="l">
              <a:lnSpc>
                <a:spcPct val="100000"/>
              </a:lnSpc>
              <a:spcBef>
                <a:spcPts val="109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Получить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консультацию,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как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поддержать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sp>
        <p:nvSpPr>
          <p:cNvPr id="241" name="Shape 241"/>
          <p:cNvSpPr/>
          <p:nvPr/>
        </p:nvSpPr>
        <p:spPr>
          <a:xfrm>
            <a:off x="5360656" y="4786700"/>
            <a:ext cx="394334" cy="46990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394335"/>
              <a:gd name="ODFBottom" fmla="val 469900"/>
              <a:gd name="ODFWidth" fmla="val 394335"/>
              <a:gd name="ODFHeight" fmla="val 469900"/>
            </a:gdLst>
            <a:ahLst/>
            <a:cxnLst/>
            <a:rect l="OXMLTextRectL" t="OXMLTextRectT" r="OXMLTextRectR" b="OXMLTextRectB"/>
            <a:pathLst>
              <a:path w="394335" h="469900">
                <a:moveTo>
                  <a:pt x="338874" y="136855"/>
                </a:moveTo>
                <a:lnTo>
                  <a:pt x="300164" y="127012"/>
                </a:lnTo>
                <a:lnTo>
                  <a:pt x="281292" y="119418"/>
                </a:lnTo>
                <a:lnTo>
                  <a:pt x="281292" y="195503"/>
                </a:lnTo>
                <a:lnTo>
                  <a:pt x="182079" y="294716"/>
                </a:lnTo>
                <a:lnTo>
                  <a:pt x="123444" y="236067"/>
                </a:lnTo>
                <a:lnTo>
                  <a:pt x="143370" y="216141"/>
                </a:lnTo>
                <a:lnTo>
                  <a:pt x="182079" y="254850"/>
                </a:lnTo>
                <a:lnTo>
                  <a:pt x="220802" y="216141"/>
                </a:lnTo>
                <a:lnTo>
                  <a:pt x="261366" y="175564"/>
                </a:lnTo>
                <a:lnTo>
                  <a:pt x="281292" y="195503"/>
                </a:lnTo>
                <a:lnTo>
                  <a:pt x="281292" y="119418"/>
                </a:lnTo>
                <a:lnTo>
                  <a:pt x="263296" y="112153"/>
                </a:lnTo>
                <a:lnTo>
                  <a:pt x="228739" y="92494"/>
                </a:lnTo>
                <a:lnTo>
                  <a:pt x="196977" y="68287"/>
                </a:lnTo>
                <a:lnTo>
                  <a:pt x="165214" y="92494"/>
                </a:lnTo>
                <a:lnTo>
                  <a:pt x="130657" y="112153"/>
                </a:lnTo>
                <a:lnTo>
                  <a:pt x="93789" y="127012"/>
                </a:lnTo>
                <a:lnTo>
                  <a:pt x="55079" y="136855"/>
                </a:lnTo>
                <a:lnTo>
                  <a:pt x="55079" y="164160"/>
                </a:lnTo>
                <a:lnTo>
                  <a:pt x="59410" y="208864"/>
                </a:lnTo>
                <a:lnTo>
                  <a:pt x="72097" y="252971"/>
                </a:lnTo>
                <a:lnTo>
                  <a:pt x="92671" y="295719"/>
                </a:lnTo>
                <a:lnTo>
                  <a:pt x="120650" y="336296"/>
                </a:lnTo>
                <a:lnTo>
                  <a:pt x="155575" y="373900"/>
                </a:lnTo>
                <a:lnTo>
                  <a:pt x="196977" y="407784"/>
                </a:lnTo>
                <a:lnTo>
                  <a:pt x="238379" y="373900"/>
                </a:lnTo>
                <a:lnTo>
                  <a:pt x="273304" y="336296"/>
                </a:lnTo>
                <a:lnTo>
                  <a:pt x="301282" y="295719"/>
                </a:lnTo>
                <a:lnTo>
                  <a:pt x="301764" y="294716"/>
                </a:lnTo>
                <a:lnTo>
                  <a:pt x="321856" y="252971"/>
                </a:lnTo>
                <a:lnTo>
                  <a:pt x="334530" y="208864"/>
                </a:lnTo>
                <a:lnTo>
                  <a:pt x="337756" y="175564"/>
                </a:lnTo>
                <a:lnTo>
                  <a:pt x="338874" y="164160"/>
                </a:lnTo>
                <a:lnTo>
                  <a:pt x="338874" y="136855"/>
                </a:lnTo>
                <a:close/>
              </a:path>
              <a:path w="394335" h="469900">
                <a:moveTo>
                  <a:pt x="393954" y="108178"/>
                </a:moveTo>
                <a:lnTo>
                  <a:pt x="356260" y="82905"/>
                </a:lnTo>
                <a:lnTo>
                  <a:pt x="356260" y="122110"/>
                </a:lnTo>
                <a:lnTo>
                  <a:pt x="356260" y="164160"/>
                </a:lnTo>
                <a:lnTo>
                  <a:pt x="351548" y="212509"/>
                </a:lnTo>
                <a:lnTo>
                  <a:pt x="337731" y="260108"/>
                </a:lnTo>
                <a:lnTo>
                  <a:pt x="315341" y="306108"/>
                </a:lnTo>
                <a:lnTo>
                  <a:pt x="284899" y="349592"/>
                </a:lnTo>
                <a:lnTo>
                  <a:pt x="246926" y="389712"/>
                </a:lnTo>
                <a:lnTo>
                  <a:pt x="201930" y="425551"/>
                </a:lnTo>
                <a:lnTo>
                  <a:pt x="196977" y="428993"/>
                </a:lnTo>
                <a:lnTo>
                  <a:pt x="192036" y="425551"/>
                </a:lnTo>
                <a:lnTo>
                  <a:pt x="147053" y="389712"/>
                </a:lnTo>
                <a:lnTo>
                  <a:pt x="109080" y="349592"/>
                </a:lnTo>
                <a:lnTo>
                  <a:pt x="78625" y="306108"/>
                </a:lnTo>
                <a:lnTo>
                  <a:pt x="56235" y="260108"/>
                </a:lnTo>
                <a:lnTo>
                  <a:pt x="42405" y="212509"/>
                </a:lnTo>
                <a:lnTo>
                  <a:pt x="37680" y="164160"/>
                </a:lnTo>
                <a:lnTo>
                  <a:pt x="37680" y="122110"/>
                </a:lnTo>
                <a:lnTo>
                  <a:pt x="45021" y="120942"/>
                </a:lnTo>
                <a:lnTo>
                  <a:pt x="85166" y="111518"/>
                </a:lnTo>
                <a:lnTo>
                  <a:pt x="123291" y="96393"/>
                </a:lnTo>
                <a:lnTo>
                  <a:pt x="158800" y="75857"/>
                </a:lnTo>
                <a:lnTo>
                  <a:pt x="191084" y="50203"/>
                </a:lnTo>
                <a:lnTo>
                  <a:pt x="196977" y="44767"/>
                </a:lnTo>
                <a:lnTo>
                  <a:pt x="202869" y="50203"/>
                </a:lnTo>
                <a:lnTo>
                  <a:pt x="235153" y="75857"/>
                </a:lnTo>
                <a:lnTo>
                  <a:pt x="270662" y="96393"/>
                </a:lnTo>
                <a:lnTo>
                  <a:pt x="308787" y="111518"/>
                </a:lnTo>
                <a:lnTo>
                  <a:pt x="348945" y="120942"/>
                </a:lnTo>
                <a:lnTo>
                  <a:pt x="356260" y="122110"/>
                </a:lnTo>
                <a:lnTo>
                  <a:pt x="356260" y="82905"/>
                </a:lnTo>
                <a:lnTo>
                  <a:pt x="328739" y="78066"/>
                </a:lnTo>
                <a:lnTo>
                  <a:pt x="286207" y="61976"/>
                </a:lnTo>
                <a:lnTo>
                  <a:pt x="258051" y="44767"/>
                </a:lnTo>
                <a:lnTo>
                  <a:pt x="247421" y="38277"/>
                </a:lnTo>
                <a:lnTo>
                  <a:pt x="213436" y="7480"/>
                </a:lnTo>
                <a:lnTo>
                  <a:pt x="206616" y="2197"/>
                </a:lnTo>
                <a:lnTo>
                  <a:pt x="198577" y="0"/>
                </a:lnTo>
                <a:lnTo>
                  <a:pt x="190296" y="990"/>
                </a:lnTo>
                <a:lnTo>
                  <a:pt x="182778" y="5207"/>
                </a:lnTo>
                <a:lnTo>
                  <a:pt x="181965" y="5892"/>
                </a:lnTo>
                <a:lnTo>
                  <a:pt x="181216" y="6654"/>
                </a:lnTo>
                <a:lnTo>
                  <a:pt x="180517" y="7480"/>
                </a:lnTo>
                <a:lnTo>
                  <a:pt x="146545" y="38277"/>
                </a:lnTo>
                <a:lnTo>
                  <a:pt x="107746" y="61976"/>
                </a:lnTo>
                <a:lnTo>
                  <a:pt x="65214" y="78066"/>
                </a:lnTo>
                <a:lnTo>
                  <a:pt x="20053" y="85991"/>
                </a:lnTo>
                <a:lnTo>
                  <a:pt x="12077" y="88290"/>
                </a:lnTo>
                <a:lnTo>
                  <a:pt x="5702" y="93179"/>
                </a:lnTo>
                <a:lnTo>
                  <a:pt x="1485" y="100012"/>
                </a:lnTo>
                <a:lnTo>
                  <a:pt x="0" y="108178"/>
                </a:lnTo>
                <a:lnTo>
                  <a:pt x="0" y="164160"/>
                </a:lnTo>
                <a:lnTo>
                  <a:pt x="3530" y="209245"/>
                </a:lnTo>
                <a:lnTo>
                  <a:pt x="13766" y="252984"/>
                </a:lnTo>
                <a:lnTo>
                  <a:pt x="30149" y="294995"/>
                </a:lnTo>
                <a:lnTo>
                  <a:pt x="52133" y="334924"/>
                </a:lnTo>
                <a:lnTo>
                  <a:pt x="79146" y="372364"/>
                </a:lnTo>
                <a:lnTo>
                  <a:pt x="110642" y="406946"/>
                </a:lnTo>
                <a:lnTo>
                  <a:pt x="146062" y="438315"/>
                </a:lnTo>
                <a:lnTo>
                  <a:pt x="184861" y="466077"/>
                </a:lnTo>
                <a:lnTo>
                  <a:pt x="196977" y="469633"/>
                </a:lnTo>
                <a:lnTo>
                  <a:pt x="203238" y="468744"/>
                </a:lnTo>
                <a:lnTo>
                  <a:pt x="247891" y="438315"/>
                </a:lnTo>
                <a:lnTo>
                  <a:pt x="283311" y="406946"/>
                </a:lnTo>
                <a:lnTo>
                  <a:pt x="314807" y="372364"/>
                </a:lnTo>
                <a:lnTo>
                  <a:pt x="341820" y="334924"/>
                </a:lnTo>
                <a:lnTo>
                  <a:pt x="363804" y="294995"/>
                </a:lnTo>
                <a:lnTo>
                  <a:pt x="380187" y="252984"/>
                </a:lnTo>
                <a:lnTo>
                  <a:pt x="390423" y="209245"/>
                </a:lnTo>
                <a:lnTo>
                  <a:pt x="393954" y="164160"/>
                </a:lnTo>
                <a:lnTo>
                  <a:pt x="393954" y="108178"/>
                </a:lnTo>
                <a:close/>
              </a:path>
            </a:pathLst>
          </a:custGeom>
          <a:solidFill>
            <a:srgbClr val="3A3838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2400" cap="all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ПРОТИВОСТОЯТЬ УГРОЗЕ: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  <a:p>
            <a:pPr algn="ctr"/>
            <a:r>
              <a:rPr sz="2000">
                <a:solidFill>
                  <a:schemeClr val="accent1">
                    <a:lumMod val="75000"/>
                  </a:schemeClr>
                </a:solidFill>
                <a:latin typeface="Arial Black"/>
                <a:ea typeface="Arial Black"/>
                <a:cs typeface="Arial Black"/>
              </a:rPr>
              <a:t>доверительный диалог в семье</a:t>
            </a:r>
            <a:endParaRPr sz="2400">
              <a:solidFill>
                <a:srgbClr val="FF0000"/>
              </a:solidFill>
              <a:latin typeface="Verdana"/>
              <a:ea typeface="Verdana"/>
              <a:cs typeface="Verdana"/>
            </a:endParaRPr>
          </a:p>
        </p:txBody>
      </p:sp>
      <p:grpSp>
        <p:nvGrpSpPr>
          <p:cNvPr id="244" name="Shape 244"/>
          <p:cNvGrpSpPr/>
          <p:nvPr/>
        </p:nvGrpSpPr>
        <p:grpSpPr>
          <a:xfrm>
            <a:off x="6596506" y="1470786"/>
            <a:ext cx="5126355" cy="530225"/>
            <a:chOff x="0" y="0"/>
            <a:chExt cx="5126355" cy="530225"/>
          </a:xfrm>
        </p:grpSpPr>
        <p:sp>
          <p:nvSpPr>
            <p:cNvPr id="245" name="Shape 245"/>
            <p:cNvSpPr/>
            <p:nvPr/>
          </p:nvSpPr>
          <p:spPr>
            <a:xfrm>
              <a:off x="6350" y="6350"/>
              <a:ext cx="5113655" cy="5175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113655"/>
                <a:gd name="ODFBottom" fmla="val 517525"/>
                <a:gd name="ODFWidth" fmla="val 5113655"/>
                <a:gd name="ODFHeight" fmla="val 517525"/>
              </a:gdLst>
              <a:ahLst/>
              <a:cxnLst/>
              <a:rect l="OXMLTextRectL" t="OXMLTextRectT" r="OXMLTextRectR" b="OXMLTextRectB"/>
              <a:pathLst>
                <a:path w="5113655" h="517525">
                  <a:moveTo>
                    <a:pt x="5027422" y="0"/>
                  </a:moveTo>
                  <a:lnTo>
                    <a:pt x="86233" y="0"/>
                  </a:lnTo>
                  <a:lnTo>
                    <a:pt x="52667" y="6776"/>
                  </a:lnTo>
                  <a:lnTo>
                    <a:pt x="25257" y="25257"/>
                  </a:lnTo>
                  <a:lnTo>
                    <a:pt x="6776" y="52667"/>
                  </a:lnTo>
                  <a:lnTo>
                    <a:pt x="0" y="86233"/>
                  </a:lnTo>
                  <a:lnTo>
                    <a:pt x="0" y="431164"/>
                  </a:lnTo>
                  <a:lnTo>
                    <a:pt x="6776" y="464730"/>
                  </a:lnTo>
                  <a:lnTo>
                    <a:pt x="25257" y="492140"/>
                  </a:lnTo>
                  <a:lnTo>
                    <a:pt x="52667" y="510621"/>
                  </a:lnTo>
                  <a:lnTo>
                    <a:pt x="86233" y="517398"/>
                  </a:lnTo>
                  <a:lnTo>
                    <a:pt x="5027422" y="517398"/>
                  </a:lnTo>
                  <a:lnTo>
                    <a:pt x="5060987" y="510621"/>
                  </a:lnTo>
                  <a:lnTo>
                    <a:pt x="5088397" y="492140"/>
                  </a:lnTo>
                  <a:lnTo>
                    <a:pt x="5106878" y="464730"/>
                  </a:lnTo>
                  <a:lnTo>
                    <a:pt x="5113655" y="431164"/>
                  </a:lnTo>
                  <a:lnTo>
                    <a:pt x="5113655" y="86233"/>
                  </a:lnTo>
                  <a:lnTo>
                    <a:pt x="5106878" y="52667"/>
                  </a:lnTo>
                  <a:lnTo>
                    <a:pt x="5088397" y="25257"/>
                  </a:lnTo>
                  <a:lnTo>
                    <a:pt x="5060987" y="6776"/>
                  </a:lnTo>
                  <a:lnTo>
                    <a:pt x="502742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246" name="Shape 246"/>
            <p:cNvSpPr/>
            <p:nvPr/>
          </p:nvSpPr>
          <p:spPr>
            <a:xfrm>
              <a:off x="6350" y="6350"/>
              <a:ext cx="5113655" cy="517525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113655"/>
                <a:gd name="ODFBottom" fmla="val 517525"/>
                <a:gd name="ODFWidth" fmla="val 5113655"/>
                <a:gd name="ODFHeight" fmla="val 517525"/>
              </a:gdLst>
              <a:ahLst/>
              <a:cxnLst/>
              <a:rect l="OXMLTextRectL" t="OXMLTextRectT" r="OXMLTextRectR" b="OXMLTextRectB"/>
              <a:pathLst>
                <a:path w="5113655" h="517525">
                  <a:moveTo>
                    <a:pt x="0" y="86233"/>
                  </a:moveTo>
                  <a:lnTo>
                    <a:pt x="6776" y="52667"/>
                  </a:lnTo>
                  <a:lnTo>
                    <a:pt x="25257" y="25257"/>
                  </a:lnTo>
                  <a:lnTo>
                    <a:pt x="52667" y="6776"/>
                  </a:lnTo>
                  <a:lnTo>
                    <a:pt x="86233" y="0"/>
                  </a:lnTo>
                  <a:lnTo>
                    <a:pt x="5027422" y="0"/>
                  </a:lnTo>
                  <a:lnTo>
                    <a:pt x="5060987" y="6776"/>
                  </a:lnTo>
                  <a:lnTo>
                    <a:pt x="5088397" y="25257"/>
                  </a:lnTo>
                  <a:lnTo>
                    <a:pt x="5106878" y="52667"/>
                  </a:lnTo>
                  <a:lnTo>
                    <a:pt x="5113655" y="86233"/>
                  </a:lnTo>
                  <a:lnTo>
                    <a:pt x="5113655" y="431164"/>
                  </a:lnTo>
                  <a:lnTo>
                    <a:pt x="5106878" y="464730"/>
                  </a:lnTo>
                  <a:lnTo>
                    <a:pt x="5088397" y="492140"/>
                  </a:lnTo>
                  <a:lnTo>
                    <a:pt x="5060987" y="510621"/>
                  </a:lnTo>
                  <a:lnTo>
                    <a:pt x="5027422" y="517398"/>
                  </a:lnTo>
                  <a:lnTo>
                    <a:pt x="86233" y="517398"/>
                  </a:lnTo>
                  <a:lnTo>
                    <a:pt x="52667" y="510621"/>
                  </a:lnTo>
                  <a:lnTo>
                    <a:pt x="25257" y="492140"/>
                  </a:lnTo>
                  <a:lnTo>
                    <a:pt x="6776" y="464730"/>
                  </a:lnTo>
                  <a:lnTo>
                    <a:pt x="0" y="431164"/>
                  </a:lnTo>
                  <a:lnTo>
                    <a:pt x="0" y="86233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247" name="Shape 247"/>
          <p:cNvSpPr txBox="1"/>
          <p:nvPr/>
        </p:nvSpPr>
        <p:spPr>
          <a:xfrm>
            <a:off x="7750556" y="1610613"/>
            <a:ext cx="3181984" cy="228909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4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ВЕДЕМ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ДОВЕРИТЕЛЬНЫЙ</a:t>
            </a:r>
            <a:r>
              <a:rPr sz="1400" b="1" spc="-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ДИАЛОГ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8" name="Shape 248"/>
          <p:cNvSpPr txBox="1"/>
          <p:nvPr/>
        </p:nvSpPr>
        <p:spPr>
          <a:xfrm>
            <a:off x="475424" y="2213482"/>
            <a:ext cx="5113655" cy="336042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158115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280035" indent="-172085" algn="l">
              <a:lnSpc>
                <a:spcPct val="100000"/>
              </a:lnSpc>
              <a:spcBef>
                <a:spcPts val="1245"/>
              </a:spcBef>
              <a:buFont typeface="Microsoft Sans Serif"/>
              <a:buChar char="•"/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интересуйтесь</a:t>
            </a:r>
            <a:r>
              <a:rPr sz="1400" b="1" spc="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жизнью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ребенка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оказывайте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80035" indent="0" algn="l">
              <a:lnSpc>
                <a:spcPct val="100000"/>
              </a:lnSpc>
              <a:spcBef>
                <a:spcPts val="340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ему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поддержку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80035" marR="485140" indent="-172720" algn="l">
              <a:lnSpc>
                <a:spcPct val="120000"/>
              </a:lnSpc>
              <a:buFont typeface="Microsoft Sans Serif"/>
              <a:buChar char="•"/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побуждайте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ребенка</a:t>
            </a:r>
            <a:r>
              <a:rPr sz="1400" spc="-8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дома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больше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разговаривать: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обсуждайте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новости,</a:t>
            </a:r>
            <a:r>
              <a:rPr sz="1400" spc="-7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различные</a:t>
            </a:r>
            <a:r>
              <a:rPr sz="1400" spc="-7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информационные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поводы,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спрашивайте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мнение</a:t>
            </a:r>
            <a:r>
              <a:rPr sz="1400" b="1" spc="-7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своего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ребенка,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80035" indent="0" algn="l">
              <a:lnSpc>
                <a:spcPct val="100000"/>
              </a:lnSpc>
              <a:spcBef>
                <a:spcPts val="335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учите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критически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осмыслять</a:t>
            </a:r>
            <a:r>
              <a:rPr sz="1400" spc="-6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информацию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80035" marR="594360" indent="-172720" algn="l">
              <a:lnSpc>
                <a:spcPct val="120000"/>
              </a:lnSpc>
              <a:spcBef>
                <a:spcPts val="5"/>
              </a:spcBef>
              <a:buChar char="•"/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разговоре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акцентируйте</a:t>
            </a:r>
            <a:r>
              <a:rPr sz="1400" b="1" spc="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внимание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на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сильных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сторонах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вашего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ребенка,</a:t>
            </a:r>
            <a:r>
              <a:rPr sz="1400" spc="-8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компенсируя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этим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280035" indent="0" algn="l">
              <a:lnSpc>
                <a:spcPct val="100000"/>
              </a:lnSpc>
              <a:spcBef>
                <a:spcPts val="335"/>
              </a:spcBef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его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недостатки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algn="l">
              <a:lnSpc>
                <a:spcPct val="100000"/>
              </a:lnSpc>
              <a:spcBef>
                <a:spcPts val="995"/>
              </a:spcBef>
            </a:pP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R="24765" algn="ctr">
              <a:lnSpc>
                <a:spcPct val="100000"/>
              </a:lnSpc>
            </a:pP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Будьте</a:t>
            </a:r>
            <a:r>
              <a:rPr sz="14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примером</a:t>
            </a:r>
            <a:r>
              <a:rPr sz="1400" b="1" spc="-7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для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своего</a:t>
            </a:r>
            <a:r>
              <a:rPr sz="14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R="26035" algn="ctr">
              <a:lnSpc>
                <a:spcPct val="100000"/>
              </a:lnSpc>
              <a:spcBef>
                <a:spcPts val="605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требуйте</a:t>
            </a:r>
            <a:r>
              <a:rPr sz="1400" b="1" spc="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от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детей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того,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что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сами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выполняете!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9" name="Shape 249"/>
          <p:cNvSpPr txBox="1"/>
          <p:nvPr/>
        </p:nvSpPr>
        <p:spPr>
          <a:xfrm>
            <a:off x="6602856" y="2218054"/>
            <a:ext cx="5113655" cy="33559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  <a:prstDash val="solid"/>
          </a:ln>
        </p:spPr>
        <p:txBody>
          <a:bodyPr vert="horz" wrap="square" lIns="0" tIns="138430" rIns="0" bIns="0">
            <a:spAutoFit/>
          </a:bodyPr>
          <a:lstStyle>
            <a:defPPr/>
            <a:lvl1pPr lvl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1pPr>
            <a:lvl2pPr marL="544195" lvl="1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2pPr>
            <a:lvl3pPr marL="1089025" lvl="2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3pPr>
            <a:lvl4pPr marL="1633220" lvl="3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4pPr>
            <a:lvl5pPr marL="2177415" lvl="4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5pPr>
            <a:lvl6pPr marL="2722245" lvl="5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6pPr>
            <a:lvl7pPr marL="3266440" lvl="6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7pPr>
            <a:lvl8pPr marL="3810634" lvl="7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8pPr>
            <a:lvl9pPr marL="4354830" lvl="8" indent="0" algn="l">
              <a:defRPr sz="2400">
                <a:solidFill>
                  <a:srgbClr val="FF0000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316865" marR="271780" indent="-172720" algn="l">
              <a:lnSpc>
                <a:spcPct val="100000"/>
              </a:lnSpc>
              <a:spcBef>
                <a:spcPts val="1090"/>
              </a:spcBef>
              <a:buChar char="•"/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введите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семейную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традицию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ежедневного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разговора: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интересуйтесь</a:t>
            </a:r>
            <a:r>
              <a:rPr sz="1400" spc="-7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делами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ребенка,</a:t>
            </a:r>
            <a:r>
              <a:rPr sz="1400" spc="-6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его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настроением, переживаниями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(не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обесценивая</a:t>
            </a:r>
            <a:r>
              <a:rPr sz="1400" spc="-6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их)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865" indent="-172720" algn="just">
              <a:lnSpc>
                <a:spcPct val="100000"/>
              </a:lnSpc>
              <a:spcBef>
                <a:spcPts val="605"/>
              </a:spcBef>
              <a:buFont typeface="Microsoft Sans Serif"/>
              <a:buChar char="•"/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разговаривайте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ребенком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400" b="1" spc="-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тоне</a:t>
            </a:r>
            <a:r>
              <a:rPr sz="1400" b="1" spc="-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уважения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316865" indent="0" algn="just">
              <a:lnSpc>
                <a:spcPct val="100000"/>
              </a:lnSpc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сотрудничества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865" indent="-172720" algn="just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делитесь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ребенком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тем,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что</a:t>
            </a:r>
            <a:r>
              <a:rPr sz="1400" spc="-4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считаете</a:t>
            </a:r>
            <a:r>
              <a:rPr sz="1400" spc="-6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важным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865" marR="347345" indent="0" algn="just">
              <a:lnSpc>
                <a:spcPct val="100000"/>
              </a:lnSpc>
            </a:pP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жизни</a:t>
            </a:r>
            <a:r>
              <a:rPr sz="1400" spc="-3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ценным</a:t>
            </a:r>
            <a:r>
              <a:rPr sz="1400" spc="-5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людях,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транслируйте</a:t>
            </a:r>
            <a:r>
              <a:rPr sz="1400" b="1" spc="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ценности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жизни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и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позитивные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ориентиры</a:t>
            </a:r>
            <a:r>
              <a:rPr sz="1400" b="1" spc="-4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личным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примером,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принижайте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ценности,</a:t>
            </a:r>
            <a:r>
              <a:rPr sz="1400" spc="-4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которыми</a:t>
            </a:r>
            <a:r>
              <a:rPr sz="1400" spc="-1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он</a:t>
            </a:r>
            <a:r>
              <a:rPr sz="1400" spc="-2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2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Вас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865" indent="0" algn="l">
              <a:lnSpc>
                <a:spcPct val="100000"/>
              </a:lnSpc>
            </a:pP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отличается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865" indent="-172720" algn="l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признавайте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свои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ошибки</a:t>
            </a:r>
            <a:r>
              <a:rPr sz="1400" b="1" spc="-5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перед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ребенком.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  <a:p>
            <a:pPr marL="316865" marR="913130" indent="-172720" algn="l">
              <a:lnSpc>
                <a:spcPct val="100000"/>
              </a:lnSpc>
              <a:spcBef>
                <a:spcPts val="600"/>
              </a:spcBef>
              <a:buFont typeface="Microsoft Sans Serif"/>
              <a:buChar char="•"/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помогайте</a:t>
            </a:r>
            <a:r>
              <a:rPr sz="14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ребенку</a:t>
            </a:r>
            <a:r>
              <a:rPr sz="1400" spc="-55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исправить</a:t>
            </a:r>
            <a:r>
              <a:rPr sz="14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ea typeface="Microsoft Sans Serif"/>
                <a:cs typeface="Microsoft Sans Serif"/>
              </a:rPr>
              <a:t>неправильный поступок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/>
              <a:ea typeface="Microsoft Sans Serif"/>
              <a:cs typeface="Microsoft Sans Serif"/>
            </a:endParaRPr>
          </a:p>
        </p:txBody>
      </p:sp>
      <p:grpSp>
        <p:nvGrpSpPr>
          <p:cNvPr id="250" name="Shape 250"/>
          <p:cNvGrpSpPr/>
          <p:nvPr/>
        </p:nvGrpSpPr>
        <p:grpSpPr>
          <a:xfrm>
            <a:off x="517626" y="1458213"/>
            <a:ext cx="5078095" cy="555624"/>
            <a:chOff x="0" y="0"/>
            <a:chExt cx="5078095" cy="555624"/>
          </a:xfrm>
        </p:grpSpPr>
        <p:sp>
          <p:nvSpPr>
            <p:cNvPr id="251" name="Shape 251"/>
            <p:cNvSpPr/>
            <p:nvPr/>
          </p:nvSpPr>
          <p:spPr>
            <a:xfrm>
              <a:off x="6350" y="6350"/>
              <a:ext cx="5065395" cy="542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065395"/>
                <a:gd name="ODFBottom" fmla="val 542925"/>
                <a:gd name="ODFWidth" fmla="val 506539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5065395" h="542925">
                  <a:moveTo>
                    <a:pt x="4974742" y="0"/>
                  </a:moveTo>
                  <a:lnTo>
                    <a:pt x="90436" y="0"/>
                  </a:lnTo>
                  <a:lnTo>
                    <a:pt x="55239" y="7092"/>
                  </a:lnTo>
                  <a:lnTo>
                    <a:pt x="26492" y="26447"/>
                  </a:lnTo>
                  <a:lnTo>
                    <a:pt x="7108" y="55185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04"/>
                  </a:lnTo>
                  <a:lnTo>
                    <a:pt x="26492" y="516048"/>
                  </a:lnTo>
                  <a:lnTo>
                    <a:pt x="55239" y="535433"/>
                  </a:lnTo>
                  <a:lnTo>
                    <a:pt x="90436" y="542544"/>
                  </a:lnTo>
                  <a:lnTo>
                    <a:pt x="4974742" y="542544"/>
                  </a:lnTo>
                  <a:lnTo>
                    <a:pt x="5009927" y="535433"/>
                  </a:lnTo>
                  <a:lnTo>
                    <a:pt x="5038671" y="516048"/>
                  </a:lnTo>
                  <a:lnTo>
                    <a:pt x="5058056" y="487304"/>
                  </a:lnTo>
                  <a:lnTo>
                    <a:pt x="5065166" y="452120"/>
                  </a:lnTo>
                  <a:lnTo>
                    <a:pt x="5065166" y="90424"/>
                  </a:lnTo>
                  <a:lnTo>
                    <a:pt x="5058056" y="55185"/>
                  </a:lnTo>
                  <a:lnTo>
                    <a:pt x="5038671" y="26447"/>
                  </a:lnTo>
                  <a:lnTo>
                    <a:pt x="5009927" y="7092"/>
                  </a:lnTo>
                  <a:lnTo>
                    <a:pt x="497474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252" name="Shape 252"/>
            <p:cNvSpPr/>
            <p:nvPr/>
          </p:nvSpPr>
          <p:spPr>
            <a:xfrm>
              <a:off x="6350" y="6350"/>
              <a:ext cx="5065395" cy="542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065395"/>
                <a:gd name="ODFBottom" fmla="val 542925"/>
                <a:gd name="ODFWidth" fmla="val 5065395"/>
                <a:gd name="ODFHeight" fmla="val 542925"/>
              </a:gdLst>
              <a:ahLst/>
              <a:cxnLst/>
              <a:rect l="OXMLTextRectL" t="OXMLTextRectT" r="OXMLTextRectR" b="OXMLTextRectB"/>
              <a:pathLst>
                <a:path w="5065395" h="542925">
                  <a:moveTo>
                    <a:pt x="0" y="90424"/>
                  </a:moveTo>
                  <a:lnTo>
                    <a:pt x="7108" y="55185"/>
                  </a:lnTo>
                  <a:lnTo>
                    <a:pt x="26492" y="26447"/>
                  </a:lnTo>
                  <a:lnTo>
                    <a:pt x="55239" y="7092"/>
                  </a:lnTo>
                  <a:lnTo>
                    <a:pt x="90436" y="0"/>
                  </a:lnTo>
                  <a:lnTo>
                    <a:pt x="4974742" y="0"/>
                  </a:lnTo>
                  <a:lnTo>
                    <a:pt x="5009927" y="7092"/>
                  </a:lnTo>
                  <a:lnTo>
                    <a:pt x="5038671" y="26447"/>
                  </a:lnTo>
                  <a:lnTo>
                    <a:pt x="5058056" y="55185"/>
                  </a:lnTo>
                  <a:lnTo>
                    <a:pt x="5065166" y="90424"/>
                  </a:lnTo>
                  <a:lnTo>
                    <a:pt x="5065166" y="452120"/>
                  </a:lnTo>
                  <a:lnTo>
                    <a:pt x="5058056" y="487304"/>
                  </a:lnTo>
                  <a:lnTo>
                    <a:pt x="5038671" y="516048"/>
                  </a:lnTo>
                  <a:lnTo>
                    <a:pt x="5009927" y="535433"/>
                  </a:lnTo>
                  <a:lnTo>
                    <a:pt x="4974742" y="542544"/>
                  </a:lnTo>
                  <a:lnTo>
                    <a:pt x="90436" y="542544"/>
                  </a:lnTo>
                  <a:lnTo>
                    <a:pt x="55239" y="535433"/>
                  </a:lnTo>
                  <a:lnTo>
                    <a:pt x="26492" y="516048"/>
                  </a:lnTo>
                  <a:lnTo>
                    <a:pt x="7108" y="487304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  <a:prstDash val="solid"/>
            </a:ln>
          </p:spPr>
          <p:txBody>
            <a:bodyPr wrap="square" lIns="0" tIns="0" rIns="0" bIns="0"/>
            <a:lstStyle/>
            <a:p>
              <a:pPr algn="l"/>
              <a:endParaRPr sz="2400">
                <a:solidFill>
                  <a:schemeClr val="accent1">
                    <a:lumMod val="75000"/>
                  </a:schemeClr>
                </a:solidFill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253" name="Shape 253"/>
          <p:cNvSpPr txBox="1"/>
          <p:nvPr/>
        </p:nvSpPr>
        <p:spPr>
          <a:xfrm>
            <a:off x="1792351" y="1610613"/>
            <a:ext cx="2528570" cy="228909"/>
          </a:xfrm>
          <a:prstGeom prst="rect">
            <a:avLst/>
          </a:prstGeom>
        </p:spPr>
        <p:txBody>
          <a:bodyPr vert="horz" wrap="square" lIns="0" tIns="13334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4"/>
              </a:spcBef>
            </a:pP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УНИВЕРСАЛЬНЫЕ</a:t>
            </a:r>
            <a:r>
              <a:rPr sz="14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СОВЕТЫ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4" name="Shape 254"/>
          <p:cNvSpPr/>
          <p:nvPr/>
        </p:nvSpPr>
        <p:spPr>
          <a:xfrm>
            <a:off x="653313" y="1514995"/>
            <a:ext cx="539115" cy="42164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539115"/>
              <a:gd name="ODFBottom" fmla="val 421639"/>
              <a:gd name="ODFWidth" fmla="val 539115"/>
              <a:gd name="ODFHeight" fmla="val 421639"/>
            </a:gdLst>
            <a:ahLst/>
            <a:cxnLst/>
            <a:rect l="OXMLTextRectL" t="OXMLTextRectT" r="OXMLTextRectR" b="OXMLTextRectB"/>
            <a:pathLst>
              <a:path w="539115" h="421639">
                <a:moveTo>
                  <a:pt x="363359" y="120370"/>
                </a:moveTo>
                <a:lnTo>
                  <a:pt x="299313" y="59385"/>
                </a:lnTo>
                <a:lnTo>
                  <a:pt x="254355" y="16573"/>
                </a:lnTo>
                <a:lnTo>
                  <a:pt x="36334" y="224002"/>
                </a:lnTo>
                <a:lnTo>
                  <a:pt x="59893" y="244106"/>
                </a:lnTo>
                <a:lnTo>
                  <a:pt x="254355" y="59385"/>
                </a:lnTo>
                <a:lnTo>
                  <a:pt x="355549" y="155562"/>
                </a:lnTo>
                <a:lnTo>
                  <a:pt x="357073" y="146672"/>
                </a:lnTo>
                <a:lnTo>
                  <a:pt x="358889" y="137845"/>
                </a:lnTo>
                <a:lnTo>
                  <a:pt x="360984" y="129070"/>
                </a:lnTo>
                <a:lnTo>
                  <a:pt x="363359" y="120370"/>
                </a:lnTo>
                <a:close/>
              </a:path>
              <a:path w="539115" h="421639">
                <a:moveTo>
                  <a:pt x="538988" y="385152"/>
                </a:moveTo>
                <a:lnTo>
                  <a:pt x="460260" y="385152"/>
                </a:lnTo>
                <a:lnTo>
                  <a:pt x="460260" y="262877"/>
                </a:lnTo>
                <a:lnTo>
                  <a:pt x="485521" y="252806"/>
                </a:lnTo>
                <a:lnTo>
                  <a:pt x="505675" y="233260"/>
                </a:lnTo>
                <a:lnTo>
                  <a:pt x="519023" y="205524"/>
                </a:lnTo>
                <a:lnTo>
                  <a:pt x="523836" y="170878"/>
                </a:lnTo>
                <a:lnTo>
                  <a:pt x="514565" y="120675"/>
                </a:lnTo>
                <a:lnTo>
                  <a:pt x="492810" y="64554"/>
                </a:lnTo>
                <a:lnTo>
                  <a:pt x="467639" y="18859"/>
                </a:lnTo>
                <a:lnTo>
                  <a:pt x="448144" y="0"/>
                </a:lnTo>
                <a:lnTo>
                  <a:pt x="428637" y="18859"/>
                </a:lnTo>
                <a:lnTo>
                  <a:pt x="403466" y="64554"/>
                </a:lnTo>
                <a:lnTo>
                  <a:pt x="381711" y="120675"/>
                </a:lnTo>
                <a:lnTo>
                  <a:pt x="372440" y="170878"/>
                </a:lnTo>
                <a:lnTo>
                  <a:pt x="377317" y="205524"/>
                </a:lnTo>
                <a:lnTo>
                  <a:pt x="390728" y="233260"/>
                </a:lnTo>
                <a:lnTo>
                  <a:pt x="410895" y="252806"/>
                </a:lnTo>
                <a:lnTo>
                  <a:pt x="436029" y="262877"/>
                </a:lnTo>
                <a:lnTo>
                  <a:pt x="436029" y="385152"/>
                </a:lnTo>
                <a:lnTo>
                  <a:pt x="411810" y="385152"/>
                </a:lnTo>
                <a:lnTo>
                  <a:pt x="411810" y="318541"/>
                </a:lnTo>
                <a:lnTo>
                  <a:pt x="411810" y="274078"/>
                </a:lnTo>
                <a:lnTo>
                  <a:pt x="389712" y="259219"/>
                </a:lnTo>
                <a:lnTo>
                  <a:pt x="388683" y="257975"/>
                </a:lnTo>
                <a:lnTo>
                  <a:pt x="375475" y="241960"/>
                </a:lnTo>
                <a:lnTo>
                  <a:pt x="375475" y="257975"/>
                </a:lnTo>
                <a:lnTo>
                  <a:pt x="375475" y="318541"/>
                </a:lnTo>
                <a:lnTo>
                  <a:pt x="314909" y="318541"/>
                </a:lnTo>
                <a:lnTo>
                  <a:pt x="314909" y="257975"/>
                </a:lnTo>
                <a:lnTo>
                  <a:pt x="375475" y="257975"/>
                </a:lnTo>
                <a:lnTo>
                  <a:pt x="375475" y="241960"/>
                </a:lnTo>
                <a:lnTo>
                  <a:pt x="372186" y="237959"/>
                </a:lnTo>
                <a:lnTo>
                  <a:pt x="360184" y="211353"/>
                </a:lnTo>
                <a:lnTo>
                  <a:pt x="354634" y="180454"/>
                </a:lnTo>
                <a:lnTo>
                  <a:pt x="284632" y="116205"/>
                </a:lnTo>
                <a:lnTo>
                  <a:pt x="284632" y="257975"/>
                </a:lnTo>
                <a:lnTo>
                  <a:pt x="284632" y="385152"/>
                </a:lnTo>
                <a:lnTo>
                  <a:pt x="224066" y="385152"/>
                </a:lnTo>
                <a:lnTo>
                  <a:pt x="224066" y="318541"/>
                </a:lnTo>
                <a:lnTo>
                  <a:pt x="224066" y="257975"/>
                </a:lnTo>
                <a:lnTo>
                  <a:pt x="284632" y="257975"/>
                </a:lnTo>
                <a:lnTo>
                  <a:pt x="284632" y="116205"/>
                </a:lnTo>
                <a:lnTo>
                  <a:pt x="254355" y="88404"/>
                </a:lnTo>
                <a:lnTo>
                  <a:pt x="193789" y="144005"/>
                </a:lnTo>
                <a:lnTo>
                  <a:pt x="193789" y="257975"/>
                </a:lnTo>
                <a:lnTo>
                  <a:pt x="193789" y="318541"/>
                </a:lnTo>
                <a:lnTo>
                  <a:pt x="133235" y="318541"/>
                </a:lnTo>
                <a:lnTo>
                  <a:pt x="133235" y="257975"/>
                </a:lnTo>
                <a:lnTo>
                  <a:pt x="193789" y="257975"/>
                </a:lnTo>
                <a:lnTo>
                  <a:pt x="193789" y="144005"/>
                </a:lnTo>
                <a:lnTo>
                  <a:pt x="96888" y="232956"/>
                </a:lnTo>
                <a:lnTo>
                  <a:pt x="96888" y="385152"/>
                </a:lnTo>
                <a:lnTo>
                  <a:pt x="60553" y="385152"/>
                </a:lnTo>
                <a:lnTo>
                  <a:pt x="60553" y="376135"/>
                </a:lnTo>
                <a:lnTo>
                  <a:pt x="74980" y="376135"/>
                </a:lnTo>
                <a:lnTo>
                  <a:pt x="78651" y="373087"/>
                </a:lnTo>
                <a:lnTo>
                  <a:pt x="79451" y="368922"/>
                </a:lnTo>
                <a:lnTo>
                  <a:pt x="81191" y="361264"/>
                </a:lnTo>
                <a:lnTo>
                  <a:pt x="81368" y="360934"/>
                </a:lnTo>
                <a:lnTo>
                  <a:pt x="84950" y="354215"/>
                </a:lnTo>
                <a:lnTo>
                  <a:pt x="90347" y="348513"/>
                </a:lnTo>
                <a:lnTo>
                  <a:pt x="91109" y="347802"/>
                </a:lnTo>
                <a:lnTo>
                  <a:pt x="91147" y="346621"/>
                </a:lnTo>
                <a:lnTo>
                  <a:pt x="89928" y="345325"/>
                </a:lnTo>
                <a:lnTo>
                  <a:pt x="89166" y="345135"/>
                </a:lnTo>
                <a:lnTo>
                  <a:pt x="80632" y="347802"/>
                </a:lnTo>
                <a:lnTo>
                  <a:pt x="73431" y="351180"/>
                </a:lnTo>
                <a:lnTo>
                  <a:pt x="66662" y="355600"/>
                </a:lnTo>
                <a:lnTo>
                  <a:pt x="60553" y="360934"/>
                </a:lnTo>
                <a:lnTo>
                  <a:pt x="60553" y="360565"/>
                </a:lnTo>
                <a:lnTo>
                  <a:pt x="60553" y="343966"/>
                </a:lnTo>
                <a:lnTo>
                  <a:pt x="73850" y="335876"/>
                </a:lnTo>
                <a:lnTo>
                  <a:pt x="76746" y="322453"/>
                </a:lnTo>
                <a:lnTo>
                  <a:pt x="75514" y="315328"/>
                </a:lnTo>
                <a:lnTo>
                  <a:pt x="74574" y="309867"/>
                </a:lnTo>
                <a:lnTo>
                  <a:pt x="72669" y="304304"/>
                </a:lnTo>
                <a:lnTo>
                  <a:pt x="72161" y="303403"/>
                </a:lnTo>
                <a:lnTo>
                  <a:pt x="71018" y="303085"/>
                </a:lnTo>
                <a:lnTo>
                  <a:pt x="69786" y="303796"/>
                </a:lnTo>
                <a:lnTo>
                  <a:pt x="69557" y="304025"/>
                </a:lnTo>
                <a:lnTo>
                  <a:pt x="62915" y="315328"/>
                </a:lnTo>
                <a:lnTo>
                  <a:pt x="56134" y="303796"/>
                </a:lnTo>
                <a:lnTo>
                  <a:pt x="55549" y="303403"/>
                </a:lnTo>
                <a:lnTo>
                  <a:pt x="54013" y="303403"/>
                </a:lnTo>
                <a:lnTo>
                  <a:pt x="53416" y="303796"/>
                </a:lnTo>
                <a:lnTo>
                  <a:pt x="46634" y="315328"/>
                </a:lnTo>
                <a:lnTo>
                  <a:pt x="39370" y="303403"/>
                </a:lnTo>
                <a:lnTo>
                  <a:pt x="32435" y="322453"/>
                </a:lnTo>
                <a:lnTo>
                  <a:pt x="35369" y="335876"/>
                </a:lnTo>
                <a:lnTo>
                  <a:pt x="48691" y="343966"/>
                </a:lnTo>
                <a:lnTo>
                  <a:pt x="48691" y="360565"/>
                </a:lnTo>
                <a:lnTo>
                  <a:pt x="42583" y="355346"/>
                </a:lnTo>
                <a:lnTo>
                  <a:pt x="35852" y="351015"/>
                </a:lnTo>
                <a:lnTo>
                  <a:pt x="28905" y="347802"/>
                </a:lnTo>
                <a:lnTo>
                  <a:pt x="29070" y="347802"/>
                </a:lnTo>
                <a:lnTo>
                  <a:pt x="20980" y="345325"/>
                </a:lnTo>
                <a:lnTo>
                  <a:pt x="19913" y="344982"/>
                </a:lnTo>
                <a:lnTo>
                  <a:pt x="18846" y="345516"/>
                </a:lnTo>
                <a:lnTo>
                  <a:pt x="18288" y="347192"/>
                </a:lnTo>
                <a:lnTo>
                  <a:pt x="18440" y="347802"/>
                </a:lnTo>
                <a:lnTo>
                  <a:pt x="18478" y="347954"/>
                </a:lnTo>
                <a:lnTo>
                  <a:pt x="30797" y="373087"/>
                </a:lnTo>
                <a:lnTo>
                  <a:pt x="34455" y="376135"/>
                </a:lnTo>
                <a:lnTo>
                  <a:pt x="48450" y="376135"/>
                </a:lnTo>
                <a:lnTo>
                  <a:pt x="48450" y="385152"/>
                </a:lnTo>
                <a:lnTo>
                  <a:pt x="0" y="385152"/>
                </a:lnTo>
                <a:lnTo>
                  <a:pt x="0" y="421487"/>
                </a:lnTo>
                <a:lnTo>
                  <a:pt x="538988" y="421487"/>
                </a:lnTo>
                <a:lnTo>
                  <a:pt x="538988" y="38515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1663319" y="5939370"/>
            <a:ext cx="9000491" cy="642619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000490"/>
              <a:gd name="ODFBottom" fmla="val 642620"/>
              <a:gd name="ODFWidth" fmla="val 9000490"/>
              <a:gd name="ODFHeight" fmla="val 642620"/>
            </a:gdLst>
            <a:ahLst/>
            <a:cxnLst/>
            <a:rect l="OXMLTextRectL" t="OXMLTextRectT" r="OXMLTextRectR" b="OXMLTextRectB"/>
            <a:pathLst>
              <a:path w="9000490" h="642620">
                <a:moveTo>
                  <a:pt x="8893175" y="0"/>
                </a:moveTo>
                <a:lnTo>
                  <a:pt x="107061" y="0"/>
                </a:lnTo>
                <a:lnTo>
                  <a:pt x="65365" y="8410"/>
                </a:lnTo>
                <a:lnTo>
                  <a:pt x="31337" y="31345"/>
                </a:lnTo>
                <a:lnTo>
                  <a:pt x="8405" y="65359"/>
                </a:lnTo>
                <a:lnTo>
                  <a:pt x="0" y="107010"/>
                </a:lnTo>
                <a:lnTo>
                  <a:pt x="0" y="535038"/>
                </a:lnTo>
                <a:lnTo>
                  <a:pt x="8405" y="576693"/>
                </a:lnTo>
                <a:lnTo>
                  <a:pt x="31337" y="610708"/>
                </a:lnTo>
                <a:lnTo>
                  <a:pt x="65365" y="633639"/>
                </a:lnTo>
                <a:lnTo>
                  <a:pt x="107061" y="642048"/>
                </a:lnTo>
                <a:lnTo>
                  <a:pt x="8893175" y="642048"/>
                </a:lnTo>
                <a:lnTo>
                  <a:pt x="8934797" y="633639"/>
                </a:lnTo>
                <a:lnTo>
                  <a:pt x="8968787" y="610708"/>
                </a:lnTo>
                <a:lnTo>
                  <a:pt x="8991705" y="576693"/>
                </a:lnTo>
                <a:lnTo>
                  <a:pt x="9000109" y="535038"/>
                </a:lnTo>
                <a:lnTo>
                  <a:pt x="9000109" y="107010"/>
                </a:lnTo>
                <a:lnTo>
                  <a:pt x="8991705" y="65359"/>
                </a:lnTo>
                <a:lnTo>
                  <a:pt x="8968787" y="31345"/>
                </a:lnTo>
                <a:lnTo>
                  <a:pt x="8934797" y="8410"/>
                </a:lnTo>
                <a:lnTo>
                  <a:pt x="8893175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256" name="Shape 256"/>
          <p:cNvSpPr txBox="1"/>
          <p:nvPr/>
        </p:nvSpPr>
        <p:spPr>
          <a:xfrm>
            <a:off x="3237357" y="6000699"/>
            <a:ext cx="5850255" cy="513080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152525" marR="5080" indent="-1140460" algn="l">
              <a:lnSpc>
                <a:spcPct val="100000"/>
              </a:lnSpc>
              <a:spcBef>
                <a:spcPts val="95"/>
              </a:spcBef>
            </a:pP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«Вы</a:t>
            </a:r>
            <a:r>
              <a:rPr sz="16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воспитываете</a:t>
            </a:r>
            <a:r>
              <a:rPr sz="1600" b="1" spc="-1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детей</a:t>
            </a:r>
            <a:r>
              <a:rPr sz="1600" b="1" spc="-3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sz="16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каждый</a:t>
            </a:r>
            <a:r>
              <a:rPr sz="16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момент</a:t>
            </a:r>
            <a:r>
              <a:rPr sz="1600" b="1" spc="-3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вашей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жизни,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даже</a:t>
            </a:r>
            <a:r>
              <a:rPr sz="1600" b="1" spc="-6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тогда,</a:t>
            </a:r>
            <a:r>
              <a:rPr sz="1600" b="1" spc="-4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когда</a:t>
            </a:r>
            <a:r>
              <a:rPr sz="1600" b="1" spc="-5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вас</a:t>
            </a:r>
            <a:r>
              <a:rPr sz="1600" b="1" spc="-6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нет</a:t>
            </a:r>
            <a:r>
              <a:rPr sz="1600" b="1" spc="-7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дома»</a:t>
            </a:r>
            <a:endParaRPr sz="16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7" name="Shape 257"/>
          <p:cNvSpPr txBox="1"/>
          <p:nvPr/>
        </p:nvSpPr>
        <p:spPr>
          <a:xfrm>
            <a:off x="9085580" y="6268923"/>
            <a:ext cx="1380490" cy="228267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indent="0" algn="l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А.С.</a:t>
            </a:r>
            <a:r>
              <a:rPr sz="1400" b="1" spc="-25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spc="-1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Макаренко</a:t>
            </a:r>
            <a:endParaRPr sz="140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1798078" y="6026416"/>
            <a:ext cx="469264" cy="402590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69264"/>
              <a:gd name="ODFBottom" fmla="val 402589"/>
              <a:gd name="ODFWidth" fmla="val 469264"/>
              <a:gd name="ODFHeight" fmla="val 402589"/>
            </a:gdLst>
            <a:ahLst/>
            <a:cxnLst/>
            <a:rect l="OXMLTextRectL" t="OXMLTextRectT" r="OXMLTextRectR" b="OXMLTextRectB"/>
            <a:pathLst>
              <a:path w="469264" h="402589">
                <a:moveTo>
                  <a:pt x="402145" y="236067"/>
                </a:moveTo>
                <a:lnTo>
                  <a:pt x="373138" y="208508"/>
                </a:lnTo>
                <a:lnTo>
                  <a:pt x="312775" y="151168"/>
                </a:lnTo>
                <a:lnTo>
                  <a:pt x="312775" y="246748"/>
                </a:lnTo>
                <a:lnTo>
                  <a:pt x="300558" y="284010"/>
                </a:lnTo>
                <a:lnTo>
                  <a:pt x="273672" y="318909"/>
                </a:lnTo>
                <a:lnTo>
                  <a:pt x="246799" y="344741"/>
                </a:lnTo>
                <a:lnTo>
                  <a:pt x="234581" y="354838"/>
                </a:lnTo>
                <a:lnTo>
                  <a:pt x="222351" y="344741"/>
                </a:lnTo>
                <a:lnTo>
                  <a:pt x="195478" y="318909"/>
                </a:lnTo>
                <a:lnTo>
                  <a:pt x="168592" y="284010"/>
                </a:lnTo>
                <a:lnTo>
                  <a:pt x="156375" y="246748"/>
                </a:lnTo>
                <a:lnTo>
                  <a:pt x="164515" y="223634"/>
                </a:lnTo>
                <a:lnTo>
                  <a:pt x="184607" y="208508"/>
                </a:lnTo>
                <a:lnTo>
                  <a:pt x="210134" y="210197"/>
                </a:lnTo>
                <a:lnTo>
                  <a:pt x="234581" y="237540"/>
                </a:lnTo>
                <a:lnTo>
                  <a:pt x="259016" y="210197"/>
                </a:lnTo>
                <a:lnTo>
                  <a:pt x="284543" y="208508"/>
                </a:lnTo>
                <a:lnTo>
                  <a:pt x="304634" y="223634"/>
                </a:lnTo>
                <a:lnTo>
                  <a:pt x="312775" y="246748"/>
                </a:lnTo>
                <a:lnTo>
                  <a:pt x="312775" y="151168"/>
                </a:lnTo>
                <a:lnTo>
                  <a:pt x="234581" y="76873"/>
                </a:lnTo>
                <a:lnTo>
                  <a:pt x="67005" y="236067"/>
                </a:lnTo>
                <a:lnTo>
                  <a:pt x="67005" y="402158"/>
                </a:lnTo>
                <a:lnTo>
                  <a:pt x="402145" y="402158"/>
                </a:lnTo>
                <a:lnTo>
                  <a:pt x="402145" y="354838"/>
                </a:lnTo>
                <a:lnTo>
                  <a:pt x="402145" y="236067"/>
                </a:lnTo>
                <a:close/>
              </a:path>
              <a:path w="469264" h="402589">
                <a:moveTo>
                  <a:pt x="469163" y="223151"/>
                </a:moveTo>
                <a:lnTo>
                  <a:pt x="234594" y="0"/>
                </a:lnTo>
                <a:lnTo>
                  <a:pt x="0" y="223151"/>
                </a:lnTo>
                <a:lnTo>
                  <a:pt x="25361" y="244817"/>
                </a:lnTo>
                <a:lnTo>
                  <a:pt x="234594" y="46062"/>
                </a:lnTo>
                <a:lnTo>
                  <a:pt x="443801" y="244817"/>
                </a:lnTo>
                <a:lnTo>
                  <a:pt x="469163" y="223151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259" name="Shape 259"/>
          <p:cNvSpPr/>
          <p:nvPr/>
        </p:nvSpPr>
        <p:spPr>
          <a:xfrm>
            <a:off x="6741552" y="1570359"/>
            <a:ext cx="437515" cy="399414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37515"/>
              <a:gd name="ODFBottom" fmla="val 399414"/>
              <a:gd name="ODFWidth" fmla="val 437515"/>
              <a:gd name="ODFHeight" fmla="val 399414"/>
            </a:gdLst>
            <a:ahLst/>
            <a:cxnLst/>
            <a:rect l="OXMLTextRectL" t="OXMLTextRectT" r="OXMLTextRectR" b="OXMLTextRectB"/>
            <a:pathLst>
              <a:path w="437515" h="399414">
                <a:moveTo>
                  <a:pt x="415607" y="0"/>
                </a:moveTo>
                <a:lnTo>
                  <a:pt x="21874" y="0"/>
                </a:lnTo>
                <a:lnTo>
                  <a:pt x="12915" y="1883"/>
                </a:lnTo>
                <a:lnTo>
                  <a:pt x="13250" y="1883"/>
                </a:lnTo>
                <a:lnTo>
                  <a:pt x="6475" y="6475"/>
                </a:lnTo>
                <a:lnTo>
                  <a:pt x="1781" y="13401"/>
                </a:lnTo>
                <a:lnTo>
                  <a:pt x="0" y="21874"/>
                </a:lnTo>
                <a:lnTo>
                  <a:pt x="124" y="288312"/>
                </a:lnTo>
                <a:lnTo>
                  <a:pt x="1635" y="296125"/>
                </a:lnTo>
                <a:lnTo>
                  <a:pt x="6227" y="303060"/>
                </a:lnTo>
                <a:lnTo>
                  <a:pt x="13084" y="307767"/>
                </a:lnTo>
                <a:lnTo>
                  <a:pt x="21514" y="309544"/>
                </a:lnTo>
                <a:lnTo>
                  <a:pt x="262488" y="309544"/>
                </a:lnTo>
                <a:lnTo>
                  <a:pt x="349984" y="398973"/>
                </a:lnTo>
                <a:lnTo>
                  <a:pt x="349984" y="310187"/>
                </a:lnTo>
                <a:lnTo>
                  <a:pt x="415607" y="310187"/>
                </a:lnTo>
                <a:lnTo>
                  <a:pt x="424083" y="308406"/>
                </a:lnTo>
                <a:lnTo>
                  <a:pt x="431009" y="303711"/>
                </a:lnTo>
                <a:lnTo>
                  <a:pt x="435703" y="296785"/>
                </a:lnTo>
                <a:lnTo>
                  <a:pt x="437481" y="288312"/>
                </a:lnTo>
                <a:lnTo>
                  <a:pt x="437481" y="238016"/>
                </a:lnTo>
                <a:lnTo>
                  <a:pt x="218740" y="238016"/>
                </a:lnTo>
                <a:lnTo>
                  <a:pt x="205481" y="227056"/>
                </a:lnTo>
                <a:lnTo>
                  <a:pt x="176311" y="199012"/>
                </a:lnTo>
                <a:lnTo>
                  <a:pt x="147141" y="161138"/>
                </a:lnTo>
                <a:lnTo>
                  <a:pt x="133882" y="120686"/>
                </a:lnTo>
                <a:lnTo>
                  <a:pt x="142717" y="95604"/>
                </a:lnTo>
                <a:lnTo>
                  <a:pt x="164513" y="79182"/>
                </a:lnTo>
                <a:lnTo>
                  <a:pt x="437481" y="79182"/>
                </a:lnTo>
                <a:lnTo>
                  <a:pt x="437359" y="21874"/>
                </a:lnTo>
                <a:lnTo>
                  <a:pt x="435851" y="13866"/>
                </a:lnTo>
                <a:lnTo>
                  <a:pt x="431196" y="6746"/>
                </a:lnTo>
                <a:lnTo>
                  <a:pt x="424215" y="1883"/>
                </a:lnTo>
                <a:lnTo>
                  <a:pt x="415607" y="0"/>
                </a:lnTo>
                <a:close/>
              </a:path>
              <a:path w="437515" h="399414">
                <a:moveTo>
                  <a:pt x="437481" y="79182"/>
                </a:moveTo>
                <a:lnTo>
                  <a:pt x="272960" y="79182"/>
                </a:lnTo>
                <a:lnTo>
                  <a:pt x="294757" y="95604"/>
                </a:lnTo>
                <a:lnTo>
                  <a:pt x="303593" y="120686"/>
                </a:lnTo>
                <a:lnTo>
                  <a:pt x="290335" y="161138"/>
                </a:lnTo>
                <a:lnTo>
                  <a:pt x="261167" y="199012"/>
                </a:lnTo>
                <a:lnTo>
                  <a:pt x="231998" y="227056"/>
                </a:lnTo>
                <a:lnTo>
                  <a:pt x="218740" y="238016"/>
                </a:lnTo>
                <a:lnTo>
                  <a:pt x="437481" y="238016"/>
                </a:lnTo>
                <a:lnTo>
                  <a:pt x="437481" y="79182"/>
                </a:lnTo>
                <a:close/>
              </a:path>
              <a:path w="437515" h="399414">
                <a:moveTo>
                  <a:pt x="272960" y="79182"/>
                </a:moveTo>
                <a:lnTo>
                  <a:pt x="164513" y="79182"/>
                </a:lnTo>
                <a:lnTo>
                  <a:pt x="192209" y="81015"/>
                </a:lnTo>
                <a:lnTo>
                  <a:pt x="218740" y="110698"/>
                </a:lnTo>
                <a:lnTo>
                  <a:pt x="245266" y="81015"/>
                </a:lnTo>
                <a:lnTo>
                  <a:pt x="272960" y="7918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/>
          <a:lstStyle/>
          <a:p>
            <a:pPr algn="l"/>
            <a:endParaRPr sz="2400">
              <a:solidFill>
                <a:schemeClr val="accent1">
                  <a:lumMod val="75000"/>
                </a:schemeClr>
              </a:solidFill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0</TotalTime>
  <Words>1395</Words>
  <Application>Microsoft Office PowerPoint</Application>
  <DocSecurity>0</DocSecurity>
  <PresentationFormat>Произвольный</PresentationFormat>
  <Paragraphs>206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MT</vt:lpstr>
      <vt:lpstr>Calibri</vt:lpstr>
      <vt:lpstr>Microsoft Sans Serif</vt:lpstr>
      <vt:lpstr>Verdana</vt:lpstr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1</cp:revision>
  <dcterms:created xsi:type="dcterms:W3CDTF">2020-09-18T12:06:00Z</dcterms:created>
  <dcterms:modified xsi:type="dcterms:W3CDTF">2026-02-09T11:03:57Z</dcterms:modified>
</cp:coreProperties>
</file>